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63" r:id="rId4"/>
    <p:sldId id="284" r:id="rId5"/>
    <p:sldId id="257" r:id="rId6"/>
    <p:sldId id="266" r:id="rId7"/>
    <p:sldId id="290" r:id="rId8"/>
    <p:sldId id="267" r:id="rId9"/>
    <p:sldId id="285" r:id="rId10"/>
    <p:sldId id="264" r:id="rId11"/>
    <p:sldId id="272" r:id="rId12"/>
    <p:sldId id="279" r:id="rId13"/>
    <p:sldId id="276" r:id="rId14"/>
    <p:sldId id="280" r:id="rId15"/>
    <p:sldId id="274" r:id="rId16"/>
    <p:sldId id="281" r:id="rId17"/>
    <p:sldId id="273" r:id="rId18"/>
    <p:sldId id="275" r:id="rId19"/>
    <p:sldId id="282" r:id="rId20"/>
    <p:sldId id="277" r:id="rId21"/>
    <p:sldId id="283" r:id="rId22"/>
    <p:sldId id="295" r:id="rId23"/>
    <p:sldId id="292" r:id="rId24"/>
    <p:sldId id="270" r:id="rId25"/>
    <p:sldId id="271" r:id="rId26"/>
    <p:sldId id="293" r:id="rId27"/>
    <p:sldId id="296" r:id="rId28"/>
    <p:sldId id="305" r:id="rId29"/>
    <p:sldId id="294" r:id="rId30"/>
    <p:sldId id="269" r:id="rId31"/>
    <p:sldId id="297" r:id="rId32"/>
    <p:sldId id="298" r:id="rId33"/>
    <p:sldId id="302" r:id="rId34"/>
    <p:sldId id="303" r:id="rId35"/>
    <p:sldId id="299" r:id="rId36"/>
    <p:sldId id="300" r:id="rId37"/>
    <p:sldId id="301" r:id="rId38"/>
    <p:sldId id="287" r:id="rId39"/>
    <p:sldId id="306" r:id="rId40"/>
    <p:sldId id="307" r:id="rId41"/>
    <p:sldId id="304"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131B1-6808-4FEC-8A93-2A066323EDD2}" v="201" dt="2023-02-20T17:01:43.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33" autoAdjust="0"/>
  </p:normalViewPr>
  <p:slideViewPr>
    <p:cSldViewPr snapToGrid="0">
      <p:cViewPr varScale="1">
        <p:scale>
          <a:sx n="67" d="100"/>
          <a:sy n="67" d="100"/>
        </p:scale>
        <p:origin x="8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a foran" userId="c1b73c0dcbcb8637" providerId="LiveId" clId="{984131B1-6808-4FEC-8A93-2A066323EDD2}"/>
    <pc:docChg chg="undo custSel addSld delSld modSld sldOrd">
      <pc:chgData name="erika foran" userId="c1b73c0dcbcb8637" providerId="LiveId" clId="{984131B1-6808-4FEC-8A93-2A066323EDD2}" dt="2023-02-20T17:23:44.067" v="7939" actId="47"/>
      <pc:docMkLst>
        <pc:docMk/>
      </pc:docMkLst>
      <pc:sldChg chg="addSp delSp modSp new mod setBg addAnim setClrOvrMap modNotesTx">
        <pc:chgData name="erika foran" userId="c1b73c0dcbcb8637" providerId="LiveId" clId="{984131B1-6808-4FEC-8A93-2A066323EDD2}" dt="2023-02-09T20:30:51.369" v="6373"/>
        <pc:sldMkLst>
          <pc:docMk/>
          <pc:sldMk cId="2112956044" sldId="256"/>
        </pc:sldMkLst>
        <pc:spChg chg="mod">
          <ac:chgData name="erika foran" userId="c1b73c0dcbcb8637" providerId="LiveId" clId="{984131B1-6808-4FEC-8A93-2A066323EDD2}" dt="2023-01-12T11:12:18.405" v="5083" actId="20577"/>
          <ac:spMkLst>
            <pc:docMk/>
            <pc:sldMk cId="2112956044" sldId="256"/>
            <ac:spMk id="2" creationId="{4334F8E6-68B9-7BA5-070F-7D74DEDBBDD1}"/>
          </ac:spMkLst>
        </pc:spChg>
        <pc:spChg chg="mod">
          <ac:chgData name="erika foran" userId="c1b73c0dcbcb8637" providerId="LiveId" clId="{984131B1-6808-4FEC-8A93-2A066323EDD2}" dt="2023-01-11T14:44:45.357" v="2258" actId="26606"/>
          <ac:spMkLst>
            <pc:docMk/>
            <pc:sldMk cId="2112956044" sldId="256"/>
            <ac:spMk id="3" creationId="{5276142E-4B53-0EA1-282A-5485706B126F}"/>
          </ac:spMkLst>
        </pc:spChg>
        <pc:spChg chg="add del">
          <ac:chgData name="erika foran" userId="c1b73c0dcbcb8637" providerId="LiveId" clId="{984131B1-6808-4FEC-8A93-2A066323EDD2}" dt="2023-01-10T17:14:39.773" v="62" actId="22"/>
          <ac:spMkLst>
            <pc:docMk/>
            <pc:sldMk cId="2112956044" sldId="256"/>
            <ac:spMk id="5" creationId="{BB0DA048-E93C-C6FE-A89D-BC2095887A10}"/>
          </ac:spMkLst>
        </pc:spChg>
        <pc:spChg chg="add">
          <ac:chgData name="erika foran" userId="c1b73c0dcbcb8637" providerId="LiveId" clId="{984131B1-6808-4FEC-8A93-2A066323EDD2}" dt="2023-01-11T14:44:45.357" v="2258" actId="26606"/>
          <ac:spMkLst>
            <pc:docMk/>
            <pc:sldMk cId="2112956044" sldId="256"/>
            <ac:spMk id="1031" creationId="{71B2258F-86CA-4D4D-8270-BC05FCDEBFB3}"/>
          </ac:spMkLst>
        </pc:spChg>
        <pc:picChg chg="add del">
          <ac:chgData name="erika foran" userId="c1b73c0dcbcb8637" providerId="LiveId" clId="{984131B1-6808-4FEC-8A93-2A066323EDD2}" dt="2023-01-10T17:10:29.160" v="20" actId="478"/>
          <ac:picMkLst>
            <pc:docMk/>
            <pc:sldMk cId="2112956044" sldId="256"/>
            <ac:picMk id="1026" creationId="{3C26A86A-4079-4D18-17EB-C6B52897D7B9}"/>
          </ac:picMkLst>
        </pc:picChg>
        <pc:picChg chg="add mod ord">
          <ac:chgData name="erika foran" userId="c1b73c0dcbcb8637" providerId="LiveId" clId="{984131B1-6808-4FEC-8A93-2A066323EDD2}" dt="2023-01-11T14:44:45.357" v="2258" actId="26606"/>
          <ac:picMkLst>
            <pc:docMk/>
            <pc:sldMk cId="2112956044" sldId="256"/>
            <ac:picMk id="1026" creationId="{52A42618-40B1-D9AB-EFDB-04FF7D523879}"/>
          </ac:picMkLst>
        </pc:picChg>
      </pc:sldChg>
      <pc:sldChg chg="addSp delSp modSp new mod modAnim">
        <pc:chgData name="erika foran" userId="c1b73c0dcbcb8637" providerId="LiveId" clId="{984131B1-6808-4FEC-8A93-2A066323EDD2}" dt="2023-01-10T17:34:12.912" v="895"/>
        <pc:sldMkLst>
          <pc:docMk/>
          <pc:sldMk cId="3539920612" sldId="257"/>
        </pc:sldMkLst>
        <pc:spChg chg="mod">
          <ac:chgData name="erika foran" userId="c1b73c0dcbcb8637" providerId="LiveId" clId="{984131B1-6808-4FEC-8A93-2A066323EDD2}" dt="2023-01-10T17:18:40.765" v="513" actId="20577"/>
          <ac:spMkLst>
            <pc:docMk/>
            <pc:sldMk cId="3539920612" sldId="257"/>
            <ac:spMk id="2" creationId="{56874D4E-82D4-CC26-8370-80A4A2910B5A}"/>
          </ac:spMkLst>
        </pc:spChg>
        <pc:spChg chg="mod">
          <ac:chgData name="erika foran" userId="c1b73c0dcbcb8637" providerId="LiveId" clId="{984131B1-6808-4FEC-8A93-2A066323EDD2}" dt="2023-01-10T17:22:24.056" v="746" actId="313"/>
          <ac:spMkLst>
            <pc:docMk/>
            <pc:sldMk cId="3539920612" sldId="257"/>
            <ac:spMk id="3" creationId="{F74A7818-0F6F-F6A1-A36A-4E66E484A4DE}"/>
          </ac:spMkLst>
        </pc:spChg>
        <pc:spChg chg="add mod">
          <ac:chgData name="erika foran" userId="c1b73c0dcbcb8637" providerId="LiveId" clId="{984131B1-6808-4FEC-8A93-2A066323EDD2}" dt="2023-01-10T17:20:59.646" v="610" actId="113"/>
          <ac:spMkLst>
            <pc:docMk/>
            <pc:sldMk cId="3539920612" sldId="257"/>
            <ac:spMk id="4" creationId="{8DD46AA3-C9CD-F779-BB65-84A3B3101CF7}"/>
          </ac:spMkLst>
        </pc:spChg>
        <pc:picChg chg="add mod">
          <ac:chgData name="erika foran" userId="c1b73c0dcbcb8637" providerId="LiveId" clId="{984131B1-6808-4FEC-8A93-2A066323EDD2}" dt="2023-01-10T17:34:08.770" v="894" actId="1076"/>
          <ac:picMkLst>
            <pc:docMk/>
            <pc:sldMk cId="3539920612" sldId="257"/>
            <ac:picMk id="6" creationId="{54B5AD79-1E10-BF87-1B90-7CA137BF31BC}"/>
          </ac:picMkLst>
        </pc:picChg>
        <pc:picChg chg="add del mod">
          <ac:chgData name="erika foran" userId="c1b73c0dcbcb8637" providerId="LiveId" clId="{984131B1-6808-4FEC-8A93-2A066323EDD2}" dt="2023-01-10T17:34:00.092" v="888" actId="478"/>
          <ac:picMkLst>
            <pc:docMk/>
            <pc:sldMk cId="3539920612" sldId="257"/>
            <ac:picMk id="3074" creationId="{DDFD0572-64C3-F4F0-34CB-F063A1D0CE12}"/>
          </ac:picMkLst>
        </pc:picChg>
        <pc:picChg chg="add del mod">
          <ac:chgData name="erika foran" userId="c1b73c0dcbcb8637" providerId="LiveId" clId="{984131B1-6808-4FEC-8A93-2A066323EDD2}" dt="2023-01-10T17:34:00.972" v="889" actId="478"/>
          <ac:picMkLst>
            <pc:docMk/>
            <pc:sldMk cId="3539920612" sldId="257"/>
            <ac:picMk id="3076" creationId="{B46F01BC-CED7-C131-0903-CA6DF4666477}"/>
          </ac:picMkLst>
        </pc:picChg>
        <pc:picChg chg="add del mod">
          <ac:chgData name="erika foran" userId="c1b73c0dcbcb8637" providerId="LiveId" clId="{984131B1-6808-4FEC-8A93-2A066323EDD2}" dt="2023-01-10T17:34:01.887" v="890" actId="478"/>
          <ac:picMkLst>
            <pc:docMk/>
            <pc:sldMk cId="3539920612" sldId="257"/>
            <ac:picMk id="3078" creationId="{C1A26F0C-11E1-1BD8-3E9D-4E1C3FD08EB1}"/>
          </ac:picMkLst>
        </pc:picChg>
        <pc:picChg chg="add del mod">
          <ac:chgData name="erika foran" userId="c1b73c0dcbcb8637" providerId="LiveId" clId="{984131B1-6808-4FEC-8A93-2A066323EDD2}" dt="2023-01-10T17:34:02.891" v="891" actId="478"/>
          <ac:picMkLst>
            <pc:docMk/>
            <pc:sldMk cId="3539920612" sldId="257"/>
            <ac:picMk id="3080" creationId="{F39FB5A6-604B-0DFA-3B5A-6765EEDDBCAC}"/>
          </ac:picMkLst>
        </pc:picChg>
        <pc:picChg chg="add del mod">
          <ac:chgData name="erika foran" userId="c1b73c0dcbcb8637" providerId="LiveId" clId="{984131B1-6808-4FEC-8A93-2A066323EDD2}" dt="2023-01-10T17:34:04.139" v="892" actId="478"/>
          <ac:picMkLst>
            <pc:docMk/>
            <pc:sldMk cId="3539920612" sldId="257"/>
            <ac:picMk id="3082" creationId="{4B8D8754-E4F6-1747-4EB8-D9E646FB1993}"/>
          </ac:picMkLst>
        </pc:picChg>
      </pc:sldChg>
      <pc:sldChg chg="addSp delSp modSp add mod modNotesTx">
        <pc:chgData name="erika foran" userId="c1b73c0dcbcb8637" providerId="LiveId" clId="{984131B1-6808-4FEC-8A93-2A066323EDD2}" dt="2023-02-20T12:07:26.012" v="7355"/>
        <pc:sldMkLst>
          <pc:docMk/>
          <pc:sldMk cId="1653033813" sldId="258"/>
        </pc:sldMkLst>
        <pc:spChg chg="del">
          <ac:chgData name="erika foran" userId="c1b73c0dcbcb8637" providerId="LiveId" clId="{984131B1-6808-4FEC-8A93-2A066323EDD2}" dt="2023-01-10T17:11:50.503" v="22" actId="478"/>
          <ac:spMkLst>
            <pc:docMk/>
            <pc:sldMk cId="1653033813" sldId="258"/>
            <ac:spMk id="2" creationId="{4334F8E6-68B9-7BA5-070F-7D74DEDBBDD1}"/>
          </ac:spMkLst>
        </pc:spChg>
        <pc:spChg chg="mod">
          <ac:chgData name="erika foran" userId="c1b73c0dcbcb8637" providerId="LiveId" clId="{984131B1-6808-4FEC-8A93-2A066323EDD2}" dt="2023-01-10T17:13:42.481" v="60" actId="20577"/>
          <ac:spMkLst>
            <pc:docMk/>
            <pc:sldMk cId="1653033813" sldId="258"/>
            <ac:spMk id="3" creationId="{5276142E-4B53-0EA1-282A-5485706B126F}"/>
          </ac:spMkLst>
        </pc:spChg>
        <pc:spChg chg="add del mod">
          <ac:chgData name="erika foran" userId="c1b73c0dcbcb8637" providerId="LiveId" clId="{984131B1-6808-4FEC-8A93-2A066323EDD2}" dt="2023-01-10T17:11:57.535" v="25" actId="478"/>
          <ac:spMkLst>
            <pc:docMk/>
            <pc:sldMk cId="1653033813" sldId="258"/>
            <ac:spMk id="5" creationId="{F9D89783-E632-8F53-DF85-690357A469B2}"/>
          </ac:spMkLst>
        </pc:spChg>
        <pc:picChg chg="add mod">
          <ac:chgData name="erika foran" userId="c1b73c0dcbcb8637" providerId="LiveId" clId="{984131B1-6808-4FEC-8A93-2A066323EDD2}" dt="2023-01-10T17:12:01.431" v="27" actId="1076"/>
          <ac:picMkLst>
            <pc:docMk/>
            <pc:sldMk cId="1653033813" sldId="258"/>
            <ac:picMk id="2050" creationId="{18275AF9-EE7F-4BAC-3D92-782615C939C8}"/>
          </ac:picMkLst>
        </pc:picChg>
      </pc:sldChg>
      <pc:sldChg chg="modSp add del mod">
        <pc:chgData name="erika foran" userId="c1b73c0dcbcb8637" providerId="LiveId" clId="{984131B1-6808-4FEC-8A93-2A066323EDD2}" dt="2023-01-10T17:26:30.712" v="851" actId="47"/>
        <pc:sldMkLst>
          <pc:docMk/>
          <pc:sldMk cId="2779347773" sldId="259"/>
        </pc:sldMkLst>
        <pc:spChg chg="mod">
          <ac:chgData name="erika foran" userId="c1b73c0dcbcb8637" providerId="LiveId" clId="{984131B1-6808-4FEC-8A93-2A066323EDD2}" dt="2023-01-10T17:15:32.395" v="160" actId="20577"/>
          <ac:spMkLst>
            <pc:docMk/>
            <pc:sldMk cId="2779347773" sldId="259"/>
            <ac:spMk id="2" creationId="{4334F8E6-68B9-7BA5-070F-7D74DEDBBDD1}"/>
          </ac:spMkLst>
        </pc:spChg>
        <pc:spChg chg="mod">
          <ac:chgData name="erika foran" userId="c1b73c0dcbcb8637" providerId="LiveId" clId="{984131B1-6808-4FEC-8A93-2A066323EDD2}" dt="2023-01-10T17:15:13.531" v="112" actId="20577"/>
          <ac:spMkLst>
            <pc:docMk/>
            <pc:sldMk cId="2779347773" sldId="259"/>
            <ac:spMk id="3" creationId="{5276142E-4B53-0EA1-282A-5485706B126F}"/>
          </ac:spMkLst>
        </pc:spChg>
      </pc:sldChg>
      <pc:sldChg chg="modSp add del mod modNotesTx">
        <pc:chgData name="erika foran" userId="c1b73c0dcbcb8637" providerId="LiveId" clId="{984131B1-6808-4FEC-8A93-2A066323EDD2}" dt="2023-01-10T17:26:29.417" v="850" actId="47"/>
        <pc:sldMkLst>
          <pc:docMk/>
          <pc:sldMk cId="2905679955" sldId="260"/>
        </pc:sldMkLst>
        <pc:spChg chg="mod">
          <ac:chgData name="erika foran" userId="c1b73c0dcbcb8637" providerId="LiveId" clId="{984131B1-6808-4FEC-8A93-2A066323EDD2}" dt="2023-01-10T17:15:35.215" v="161" actId="20577"/>
          <ac:spMkLst>
            <pc:docMk/>
            <pc:sldMk cId="2905679955" sldId="260"/>
            <ac:spMk id="3" creationId="{5276142E-4B53-0EA1-282A-5485706B126F}"/>
          </ac:spMkLst>
        </pc:spChg>
      </pc:sldChg>
      <pc:sldChg chg="new del ord">
        <pc:chgData name="erika foran" userId="c1b73c0dcbcb8637" providerId="LiveId" clId="{984131B1-6808-4FEC-8A93-2A066323EDD2}" dt="2023-01-10T17:22:45.731" v="751" actId="47"/>
        <pc:sldMkLst>
          <pc:docMk/>
          <pc:sldMk cId="2501667102" sldId="261"/>
        </pc:sldMkLst>
      </pc:sldChg>
      <pc:sldChg chg="modSp add del mod">
        <pc:chgData name="erika foran" userId="c1b73c0dcbcb8637" providerId="LiveId" clId="{984131B1-6808-4FEC-8A93-2A066323EDD2}" dt="2023-01-10T17:26:26.927" v="849" actId="47"/>
        <pc:sldMkLst>
          <pc:docMk/>
          <pc:sldMk cId="2135659592" sldId="262"/>
        </pc:sldMkLst>
        <pc:spChg chg="mod">
          <ac:chgData name="erika foran" userId="c1b73c0dcbcb8637" providerId="LiveId" clId="{984131B1-6808-4FEC-8A93-2A066323EDD2}" dt="2023-01-10T17:22:57.936" v="786" actId="20577"/>
          <ac:spMkLst>
            <pc:docMk/>
            <pc:sldMk cId="2135659592" sldId="262"/>
            <ac:spMk id="2" creationId="{4334F8E6-68B9-7BA5-070F-7D74DEDBBDD1}"/>
          </ac:spMkLst>
        </pc:spChg>
      </pc:sldChg>
      <pc:sldChg chg="addSp delSp modSp new mod">
        <pc:chgData name="erika foran" userId="c1b73c0dcbcb8637" providerId="LiveId" clId="{984131B1-6808-4FEC-8A93-2A066323EDD2}" dt="2023-01-16T13:31:08.203" v="5795" actId="20577"/>
        <pc:sldMkLst>
          <pc:docMk/>
          <pc:sldMk cId="344942979" sldId="263"/>
        </pc:sldMkLst>
        <pc:spChg chg="add mod">
          <ac:chgData name="erika foran" userId="c1b73c0dcbcb8637" providerId="LiveId" clId="{984131B1-6808-4FEC-8A93-2A066323EDD2}" dt="2023-01-10T17:26:17.616" v="848" actId="113"/>
          <ac:spMkLst>
            <pc:docMk/>
            <pc:sldMk cId="344942979" sldId="263"/>
            <ac:spMk id="2" creationId="{45FA700B-BAB5-9EA7-B76D-81DF188D74BA}"/>
          </ac:spMkLst>
        </pc:spChg>
        <pc:spChg chg="add mod">
          <ac:chgData name="erika foran" userId="c1b73c0dcbcb8637" providerId="LiveId" clId="{984131B1-6808-4FEC-8A93-2A066323EDD2}" dt="2023-01-10T17:25:47.144" v="842" actId="208"/>
          <ac:spMkLst>
            <pc:docMk/>
            <pc:sldMk cId="344942979" sldId="263"/>
            <ac:spMk id="5" creationId="{5B15F1D8-6FA5-E3BC-80E3-BB4AEA9E6C70}"/>
          </ac:spMkLst>
        </pc:spChg>
        <pc:spChg chg="add mod">
          <ac:chgData name="erika foran" userId="c1b73c0dcbcb8637" providerId="LiveId" clId="{984131B1-6808-4FEC-8A93-2A066323EDD2}" dt="2023-01-16T13:31:08.203" v="5795" actId="20577"/>
          <ac:spMkLst>
            <pc:docMk/>
            <pc:sldMk cId="344942979" sldId="263"/>
            <ac:spMk id="6" creationId="{D328A8D7-39D2-F9B8-5EE9-D7DE062E2413}"/>
          </ac:spMkLst>
        </pc:spChg>
        <pc:graphicFrameChg chg="add del mod modGraphic">
          <ac:chgData name="erika foran" userId="c1b73c0dcbcb8637" providerId="LiveId" clId="{984131B1-6808-4FEC-8A93-2A066323EDD2}" dt="2023-01-10T17:23:28.598" v="792" actId="478"/>
          <ac:graphicFrameMkLst>
            <pc:docMk/>
            <pc:sldMk cId="344942979" sldId="263"/>
            <ac:graphicFrameMk id="4" creationId="{B83EE381-C089-EB12-2945-6F7E43F26C31}"/>
          </ac:graphicFrameMkLst>
        </pc:graphicFrameChg>
      </pc:sldChg>
      <pc:sldChg chg="addSp delSp modSp new mod setBg">
        <pc:chgData name="erika foran" userId="c1b73c0dcbcb8637" providerId="LiveId" clId="{984131B1-6808-4FEC-8A93-2A066323EDD2}" dt="2023-01-12T10:57:11.943" v="4262" actId="20577"/>
        <pc:sldMkLst>
          <pc:docMk/>
          <pc:sldMk cId="2510375529" sldId="264"/>
        </pc:sldMkLst>
        <pc:spChg chg="mod">
          <ac:chgData name="erika foran" userId="c1b73c0dcbcb8637" providerId="LiveId" clId="{984131B1-6808-4FEC-8A93-2A066323EDD2}" dt="2023-01-11T12:55:40.485" v="1706" actId="1076"/>
          <ac:spMkLst>
            <pc:docMk/>
            <pc:sldMk cId="2510375529" sldId="264"/>
            <ac:spMk id="2" creationId="{F7A0DF41-E341-4F82-D9E0-02ECE728CB25}"/>
          </ac:spMkLst>
        </pc:spChg>
        <pc:spChg chg="mod ord">
          <ac:chgData name="erika foran" userId="c1b73c0dcbcb8637" providerId="LiveId" clId="{984131B1-6808-4FEC-8A93-2A066323EDD2}" dt="2023-01-12T10:57:11.943" v="4262" actId="20577"/>
          <ac:spMkLst>
            <pc:docMk/>
            <pc:sldMk cId="2510375529" sldId="264"/>
            <ac:spMk id="3" creationId="{4BE45801-AD78-3A7B-8273-55DFBC1E19EF}"/>
          </ac:spMkLst>
        </pc:spChg>
        <pc:spChg chg="add">
          <ac:chgData name="erika foran" userId="c1b73c0dcbcb8637" providerId="LiveId" clId="{984131B1-6808-4FEC-8A93-2A066323EDD2}" dt="2023-01-11T12:55:32.921" v="1704" actId="26606"/>
          <ac:spMkLst>
            <pc:docMk/>
            <pc:sldMk cId="2510375529" sldId="264"/>
            <ac:spMk id="1037" creationId="{09C509D2-0C1A-47B8-89C1-D3AB17D45256}"/>
          </ac:spMkLst>
        </pc:spChg>
        <pc:picChg chg="add mod ord">
          <ac:chgData name="erika foran" userId="c1b73c0dcbcb8637" providerId="LiveId" clId="{984131B1-6808-4FEC-8A93-2A066323EDD2}" dt="2023-01-11T12:55:32.921" v="1704" actId="26606"/>
          <ac:picMkLst>
            <pc:docMk/>
            <pc:sldMk cId="2510375529" sldId="264"/>
            <ac:picMk id="1026" creationId="{F66E12E7-467E-2FAB-2379-3689B44D0183}"/>
          </ac:picMkLst>
        </pc:picChg>
        <pc:picChg chg="add del">
          <ac:chgData name="erika foran" userId="c1b73c0dcbcb8637" providerId="LiveId" clId="{984131B1-6808-4FEC-8A93-2A066323EDD2}" dt="2023-01-11T12:54:47.911" v="1697"/>
          <ac:picMkLst>
            <pc:docMk/>
            <pc:sldMk cId="2510375529" sldId="264"/>
            <ac:picMk id="1028" creationId="{B5AA2B38-FA8A-8299-9C85-4D07D23C665A}"/>
          </ac:picMkLst>
        </pc:picChg>
        <pc:picChg chg="add mod">
          <ac:chgData name="erika foran" userId="c1b73c0dcbcb8637" providerId="LiveId" clId="{984131B1-6808-4FEC-8A93-2A066323EDD2}" dt="2023-01-11T12:55:32.921" v="1704" actId="26606"/>
          <ac:picMkLst>
            <pc:docMk/>
            <pc:sldMk cId="2510375529" sldId="264"/>
            <ac:picMk id="1030" creationId="{A84CC3E6-250D-53C8-AF18-AD845271E006}"/>
          </ac:picMkLst>
        </pc:picChg>
        <pc:picChg chg="add mod">
          <ac:chgData name="erika foran" userId="c1b73c0dcbcb8637" providerId="LiveId" clId="{984131B1-6808-4FEC-8A93-2A066323EDD2}" dt="2023-01-11T12:55:32.921" v="1704" actId="26606"/>
          <ac:picMkLst>
            <pc:docMk/>
            <pc:sldMk cId="2510375529" sldId="264"/>
            <ac:picMk id="1032" creationId="{A2773450-9300-D96A-47B7-E4DCB9513FD2}"/>
          </ac:picMkLst>
        </pc:picChg>
      </pc:sldChg>
      <pc:sldChg chg="addSp delSp modSp new del mod modClrScheme modAnim chgLayout">
        <pc:chgData name="erika foran" userId="c1b73c0dcbcb8637" providerId="LiveId" clId="{984131B1-6808-4FEC-8A93-2A066323EDD2}" dt="2023-02-01T14:35:03.896" v="5883" actId="47"/>
        <pc:sldMkLst>
          <pc:docMk/>
          <pc:sldMk cId="694146574" sldId="265"/>
        </pc:sldMkLst>
        <pc:spChg chg="del mod ord">
          <ac:chgData name="erika foran" userId="c1b73c0dcbcb8637" providerId="LiveId" clId="{984131B1-6808-4FEC-8A93-2A066323EDD2}" dt="2023-01-10T17:34:41.561" v="898" actId="700"/>
          <ac:spMkLst>
            <pc:docMk/>
            <pc:sldMk cId="694146574" sldId="265"/>
            <ac:spMk id="2" creationId="{F7ADD596-74CF-8EC6-5DE1-210E02A6FDF3}"/>
          </ac:spMkLst>
        </pc:spChg>
        <pc:spChg chg="del mod ord">
          <ac:chgData name="erika foran" userId="c1b73c0dcbcb8637" providerId="LiveId" clId="{984131B1-6808-4FEC-8A93-2A066323EDD2}" dt="2023-01-10T17:34:41.561" v="898" actId="700"/>
          <ac:spMkLst>
            <pc:docMk/>
            <pc:sldMk cId="694146574" sldId="265"/>
            <ac:spMk id="3" creationId="{5DD8C5B3-E482-823A-5578-D66265EEC721}"/>
          </ac:spMkLst>
        </pc:spChg>
        <pc:spChg chg="add mod ord">
          <ac:chgData name="erika foran" userId="c1b73c0dcbcb8637" providerId="LiveId" clId="{984131B1-6808-4FEC-8A93-2A066323EDD2}" dt="2023-01-10T17:35:52.689" v="967" actId="20577"/>
          <ac:spMkLst>
            <pc:docMk/>
            <pc:sldMk cId="694146574" sldId="265"/>
            <ac:spMk id="4" creationId="{276605F3-1738-AB44-862E-1BDE82D34E9A}"/>
          </ac:spMkLst>
        </pc:spChg>
        <pc:spChg chg="add del mod ord">
          <ac:chgData name="erika foran" userId="c1b73c0dcbcb8637" providerId="LiveId" clId="{984131B1-6808-4FEC-8A93-2A066323EDD2}" dt="2023-01-10T17:35:35.973" v="928" actId="478"/>
          <ac:spMkLst>
            <pc:docMk/>
            <pc:sldMk cId="694146574" sldId="265"/>
            <ac:spMk id="5" creationId="{7F7B4740-8484-BB92-82D5-E31F386B07A5}"/>
          </ac:spMkLst>
        </pc:spChg>
        <pc:picChg chg="add mod">
          <ac:chgData name="erika foran" userId="c1b73c0dcbcb8637" providerId="LiveId" clId="{984131B1-6808-4FEC-8A93-2A066323EDD2}" dt="2023-01-10T17:36:07.833" v="973" actId="1076"/>
          <ac:picMkLst>
            <pc:docMk/>
            <pc:sldMk cId="694146574" sldId="265"/>
            <ac:picMk id="6" creationId="{BEBAA388-3E5E-E686-5F32-8B67BD131F00}"/>
          </ac:picMkLst>
        </pc:picChg>
      </pc:sldChg>
      <pc:sldChg chg="addSp delSp modSp add mod delAnim modAnim">
        <pc:chgData name="erika foran" userId="c1b73c0dcbcb8637" providerId="LiveId" clId="{984131B1-6808-4FEC-8A93-2A066323EDD2}" dt="2023-01-10T17:41:49.054" v="1241"/>
        <pc:sldMkLst>
          <pc:docMk/>
          <pc:sldMk cId="1945037971" sldId="266"/>
        </pc:sldMkLst>
        <pc:spChg chg="add mod">
          <ac:chgData name="erika foran" userId="c1b73c0dcbcb8637" providerId="LiveId" clId="{984131B1-6808-4FEC-8A93-2A066323EDD2}" dt="2023-01-10T17:40:28.647" v="1133" actId="1076"/>
          <ac:spMkLst>
            <pc:docMk/>
            <pc:sldMk cId="1945037971" sldId="266"/>
            <ac:spMk id="3" creationId="{DA2BBD90-F5F6-E8B5-8534-A6460DAE9B21}"/>
          </ac:spMkLst>
        </pc:spChg>
        <pc:spChg chg="mod">
          <ac:chgData name="erika foran" userId="c1b73c0dcbcb8637" providerId="LiveId" clId="{984131B1-6808-4FEC-8A93-2A066323EDD2}" dt="2023-01-10T17:38:54.884" v="1085" actId="20577"/>
          <ac:spMkLst>
            <pc:docMk/>
            <pc:sldMk cId="1945037971" sldId="266"/>
            <ac:spMk id="4" creationId="{276605F3-1738-AB44-862E-1BDE82D34E9A}"/>
          </ac:spMkLst>
        </pc:spChg>
        <pc:spChg chg="add mod">
          <ac:chgData name="erika foran" userId="c1b73c0dcbcb8637" providerId="LiveId" clId="{984131B1-6808-4FEC-8A93-2A066323EDD2}" dt="2023-01-10T17:41:38.869" v="1239" actId="1076"/>
          <ac:spMkLst>
            <pc:docMk/>
            <pc:sldMk cId="1945037971" sldId="266"/>
            <ac:spMk id="5" creationId="{600FA16F-8495-98CE-5E0E-BB01B5300236}"/>
          </ac:spMkLst>
        </pc:spChg>
        <pc:picChg chg="add mod">
          <ac:chgData name="erika foran" userId="c1b73c0dcbcb8637" providerId="LiveId" clId="{984131B1-6808-4FEC-8A93-2A066323EDD2}" dt="2023-01-10T17:39:43.757" v="1098" actId="1076"/>
          <ac:picMkLst>
            <pc:docMk/>
            <pc:sldMk cId="1945037971" sldId="266"/>
            <ac:picMk id="2" creationId="{65D5919F-0534-649E-CDAC-A07FFEE73921}"/>
          </ac:picMkLst>
        </pc:picChg>
        <pc:picChg chg="del">
          <ac:chgData name="erika foran" userId="c1b73c0dcbcb8637" providerId="LiveId" clId="{984131B1-6808-4FEC-8A93-2A066323EDD2}" dt="2023-01-10T17:37:31.754" v="1069" actId="478"/>
          <ac:picMkLst>
            <pc:docMk/>
            <pc:sldMk cId="1945037971" sldId="266"/>
            <ac:picMk id="6" creationId="{BEBAA388-3E5E-E686-5F32-8B67BD131F00}"/>
          </ac:picMkLst>
        </pc:picChg>
        <pc:picChg chg="add mod">
          <ac:chgData name="erika foran" userId="c1b73c0dcbcb8637" providerId="LiveId" clId="{984131B1-6808-4FEC-8A93-2A066323EDD2}" dt="2023-01-10T17:39:38.865" v="1096" actId="1076"/>
          <ac:picMkLst>
            <pc:docMk/>
            <pc:sldMk cId="1945037971" sldId="266"/>
            <ac:picMk id="7170" creationId="{3232D7A1-86FF-5387-D469-0BBA1A7984E7}"/>
          </ac:picMkLst>
        </pc:picChg>
      </pc:sldChg>
      <pc:sldChg chg="addSp delSp modSp add mod setBg delAnim modNotesTx">
        <pc:chgData name="erika foran" userId="c1b73c0dcbcb8637" providerId="LiveId" clId="{984131B1-6808-4FEC-8A93-2A066323EDD2}" dt="2023-01-12T10:30:42.597" v="2456" actId="20577"/>
        <pc:sldMkLst>
          <pc:docMk/>
          <pc:sldMk cId="2324382616" sldId="267"/>
        </pc:sldMkLst>
        <pc:spChg chg="mod">
          <ac:chgData name="erika foran" userId="c1b73c0dcbcb8637" providerId="LiveId" clId="{984131B1-6808-4FEC-8A93-2A066323EDD2}" dt="2023-01-10T17:46:47.335" v="1319" actId="26606"/>
          <ac:spMkLst>
            <pc:docMk/>
            <pc:sldMk cId="2324382616" sldId="267"/>
            <ac:spMk id="2" creationId="{56874D4E-82D4-CC26-8370-80A4A2910B5A}"/>
          </ac:spMkLst>
        </pc:spChg>
        <pc:spChg chg="del mod">
          <ac:chgData name="erika foran" userId="c1b73c0dcbcb8637" providerId="LiveId" clId="{984131B1-6808-4FEC-8A93-2A066323EDD2}" dt="2023-01-10T17:44:12.410" v="1309" actId="478"/>
          <ac:spMkLst>
            <pc:docMk/>
            <pc:sldMk cId="2324382616" sldId="267"/>
            <ac:spMk id="3" creationId="{F74A7818-0F6F-F6A1-A36A-4E66E484A4DE}"/>
          </ac:spMkLst>
        </pc:spChg>
        <pc:spChg chg="mod ord">
          <ac:chgData name="erika foran" userId="c1b73c0dcbcb8637" providerId="LiveId" clId="{984131B1-6808-4FEC-8A93-2A066323EDD2}" dt="2023-01-10T17:47:09.950" v="1326" actId="14100"/>
          <ac:spMkLst>
            <pc:docMk/>
            <pc:sldMk cId="2324382616" sldId="267"/>
            <ac:spMk id="4" creationId="{8DD46AA3-C9CD-F779-BB65-84A3B3101CF7}"/>
          </ac:spMkLst>
        </pc:spChg>
        <pc:spChg chg="add">
          <ac:chgData name="erika foran" userId="c1b73c0dcbcb8637" providerId="LiveId" clId="{984131B1-6808-4FEC-8A93-2A066323EDD2}" dt="2023-01-10T17:46:47.335" v="1319" actId="26606"/>
          <ac:spMkLst>
            <pc:docMk/>
            <pc:sldMk cId="2324382616" sldId="267"/>
            <ac:spMk id="9227" creationId="{09C509D2-0C1A-47B8-89C1-D3AB17D45256}"/>
          </ac:spMkLst>
        </pc:spChg>
        <pc:picChg chg="del">
          <ac:chgData name="erika foran" userId="c1b73c0dcbcb8637" providerId="LiveId" clId="{984131B1-6808-4FEC-8A93-2A066323EDD2}" dt="2023-01-10T17:44:13.688" v="1310" actId="478"/>
          <ac:picMkLst>
            <pc:docMk/>
            <pc:sldMk cId="2324382616" sldId="267"/>
            <ac:picMk id="6" creationId="{54B5AD79-1E10-BF87-1B90-7CA137BF31BC}"/>
          </ac:picMkLst>
        </pc:picChg>
        <pc:picChg chg="add mod">
          <ac:chgData name="erika foran" userId="c1b73c0dcbcb8637" providerId="LiveId" clId="{984131B1-6808-4FEC-8A93-2A066323EDD2}" dt="2023-01-10T17:46:47.335" v="1319" actId="26606"/>
          <ac:picMkLst>
            <pc:docMk/>
            <pc:sldMk cId="2324382616" sldId="267"/>
            <ac:picMk id="9218" creationId="{91428FB4-9EF2-1B4E-84F4-6119CC635FF5}"/>
          </ac:picMkLst>
        </pc:picChg>
        <pc:picChg chg="add mod">
          <ac:chgData name="erika foran" userId="c1b73c0dcbcb8637" providerId="LiveId" clId="{984131B1-6808-4FEC-8A93-2A066323EDD2}" dt="2023-01-10T17:46:47.335" v="1319" actId="26606"/>
          <ac:picMkLst>
            <pc:docMk/>
            <pc:sldMk cId="2324382616" sldId="267"/>
            <ac:picMk id="9220" creationId="{7893AC8C-3B9A-DE84-DA2F-5C9B60E78B13}"/>
          </ac:picMkLst>
        </pc:picChg>
        <pc:picChg chg="add mod ord">
          <ac:chgData name="erika foran" userId="c1b73c0dcbcb8637" providerId="LiveId" clId="{984131B1-6808-4FEC-8A93-2A066323EDD2}" dt="2023-01-10T17:46:47.335" v="1319" actId="26606"/>
          <ac:picMkLst>
            <pc:docMk/>
            <pc:sldMk cId="2324382616" sldId="267"/>
            <ac:picMk id="9222" creationId="{30E3D584-CB5E-A469-0707-DE3A90373DFD}"/>
          </ac:picMkLst>
        </pc:picChg>
      </pc:sldChg>
      <pc:sldChg chg="addSp modSp new del mod ord setBg modNotesTx">
        <pc:chgData name="erika foran" userId="c1b73c0dcbcb8637" providerId="LiveId" clId="{984131B1-6808-4FEC-8A93-2A066323EDD2}" dt="2023-01-19T13:24:46.891" v="5865" actId="47"/>
        <pc:sldMkLst>
          <pc:docMk/>
          <pc:sldMk cId="2101507719" sldId="268"/>
        </pc:sldMkLst>
        <pc:spChg chg="mod">
          <ac:chgData name="erika foran" userId="c1b73c0dcbcb8637" providerId="LiveId" clId="{984131B1-6808-4FEC-8A93-2A066323EDD2}" dt="2023-01-11T14:45:42.843" v="2263" actId="20577"/>
          <ac:spMkLst>
            <pc:docMk/>
            <pc:sldMk cId="2101507719" sldId="268"/>
            <ac:spMk id="2" creationId="{E1077398-4A56-EC6A-E6FC-6F91D399A53B}"/>
          </ac:spMkLst>
        </pc:spChg>
        <pc:spChg chg="mod ord">
          <ac:chgData name="erika foran" userId="c1b73c0dcbcb8637" providerId="LiveId" clId="{984131B1-6808-4FEC-8A93-2A066323EDD2}" dt="2023-01-11T14:45:55.874" v="2268" actId="403"/>
          <ac:spMkLst>
            <pc:docMk/>
            <pc:sldMk cId="2101507719" sldId="268"/>
            <ac:spMk id="3" creationId="{55076F36-08AF-9160-4E25-67A79DDA86A1}"/>
          </ac:spMkLst>
        </pc:spChg>
        <pc:picChg chg="add mod">
          <ac:chgData name="erika foran" userId="c1b73c0dcbcb8637" providerId="LiveId" clId="{984131B1-6808-4FEC-8A93-2A066323EDD2}" dt="2023-01-11T14:45:37.084" v="2262" actId="26606"/>
          <ac:picMkLst>
            <pc:docMk/>
            <pc:sldMk cId="2101507719" sldId="268"/>
            <ac:picMk id="2050" creationId="{835C5B61-1946-1F2B-BFF7-F86CF131F6B5}"/>
          </ac:picMkLst>
        </pc:picChg>
      </pc:sldChg>
      <pc:sldChg chg="addSp modSp new mod ord setBg">
        <pc:chgData name="erika foran" userId="c1b73c0dcbcb8637" providerId="LiveId" clId="{984131B1-6808-4FEC-8A93-2A066323EDD2}" dt="2023-02-20T17:03:41.166" v="7371"/>
        <pc:sldMkLst>
          <pc:docMk/>
          <pc:sldMk cId="2786271415" sldId="269"/>
        </pc:sldMkLst>
        <pc:spChg chg="mod ord">
          <ac:chgData name="erika foran" userId="c1b73c0dcbcb8637" providerId="LiveId" clId="{984131B1-6808-4FEC-8A93-2A066323EDD2}" dt="2023-01-12T11:11:45.244" v="5071" actId="1076"/>
          <ac:spMkLst>
            <pc:docMk/>
            <pc:sldMk cId="2786271415" sldId="269"/>
            <ac:spMk id="2" creationId="{15AC7458-321F-BFE2-814F-4FACE403C65B}"/>
          </ac:spMkLst>
        </pc:spChg>
        <pc:spChg chg="mod">
          <ac:chgData name="erika foran" userId="c1b73c0dcbcb8637" providerId="LiveId" clId="{984131B1-6808-4FEC-8A93-2A066323EDD2}" dt="2023-02-01T15:05:22.653" v="6326" actId="113"/>
          <ac:spMkLst>
            <pc:docMk/>
            <pc:sldMk cId="2786271415" sldId="269"/>
            <ac:spMk id="3" creationId="{2E9742A4-324E-39D9-7FE3-A9AECB372457}"/>
          </ac:spMkLst>
        </pc:spChg>
        <pc:spChg chg="add">
          <ac:chgData name="erika foran" userId="c1b73c0dcbcb8637" providerId="LiveId" clId="{984131B1-6808-4FEC-8A93-2A066323EDD2}" dt="2023-01-12T11:11:31.852" v="5068" actId="26606"/>
          <ac:spMkLst>
            <pc:docMk/>
            <pc:sldMk cId="2786271415" sldId="269"/>
            <ac:spMk id="10" creationId="{04C21BAE-6866-4C7A-A7EC-C1B2E572D5BE}"/>
          </ac:spMkLst>
        </pc:spChg>
        <pc:spChg chg="add">
          <ac:chgData name="erika foran" userId="c1b73c0dcbcb8637" providerId="LiveId" clId="{984131B1-6808-4FEC-8A93-2A066323EDD2}" dt="2023-01-12T11:11:31.852" v="5068" actId="26606"/>
          <ac:spMkLst>
            <pc:docMk/>
            <pc:sldMk cId="2786271415" sldId="269"/>
            <ac:spMk id="12" creationId="{C74F2646-08C7-4051-81DA-751C43A03FC1}"/>
          </ac:spMkLst>
        </pc:spChg>
        <pc:spChg chg="add">
          <ac:chgData name="erika foran" userId="c1b73c0dcbcb8637" providerId="LiveId" clId="{984131B1-6808-4FEC-8A93-2A066323EDD2}" dt="2023-01-12T11:11:31.852" v="5068" actId="26606"/>
          <ac:spMkLst>
            <pc:docMk/>
            <pc:sldMk cId="2786271415" sldId="269"/>
            <ac:spMk id="14" creationId="{DCD6552F-C98B-4FBA-842F-3EF2D5ACA1FF}"/>
          </ac:spMkLst>
        </pc:spChg>
        <pc:spChg chg="add">
          <ac:chgData name="erika foran" userId="c1b73c0dcbcb8637" providerId="LiveId" clId="{984131B1-6808-4FEC-8A93-2A066323EDD2}" dt="2023-01-12T11:11:31.852" v="5068" actId="26606"/>
          <ac:spMkLst>
            <pc:docMk/>
            <pc:sldMk cId="2786271415" sldId="269"/>
            <ac:spMk id="16" creationId="{F0C518C2-0AA4-470C-87B9-9CBF428FBA25}"/>
          </ac:spMkLst>
        </pc:spChg>
        <pc:picChg chg="add mod">
          <ac:chgData name="erika foran" userId="c1b73c0dcbcb8637" providerId="LiveId" clId="{984131B1-6808-4FEC-8A93-2A066323EDD2}" dt="2023-01-12T11:11:31.852" v="5068" actId="26606"/>
          <ac:picMkLst>
            <pc:docMk/>
            <pc:sldMk cId="2786271415" sldId="269"/>
            <ac:picMk id="5" creationId="{3AF5BADC-15F4-BA90-037C-48F43EB0A7FF}"/>
          </ac:picMkLst>
        </pc:picChg>
      </pc:sldChg>
      <pc:sldChg chg="addSp delSp modSp new mod ord setBg modNotesTx">
        <pc:chgData name="erika foran" userId="c1b73c0dcbcb8637" providerId="LiveId" clId="{984131B1-6808-4FEC-8A93-2A066323EDD2}" dt="2023-02-01T14:59:03.111" v="6269" actId="20577"/>
        <pc:sldMkLst>
          <pc:docMk/>
          <pc:sldMk cId="1670343023" sldId="270"/>
        </pc:sldMkLst>
        <pc:spChg chg="mod">
          <ac:chgData name="erika foran" userId="c1b73c0dcbcb8637" providerId="LiveId" clId="{984131B1-6808-4FEC-8A93-2A066323EDD2}" dt="2023-02-01T14:53:21.621" v="6219" actId="1076"/>
          <ac:spMkLst>
            <pc:docMk/>
            <pc:sldMk cId="1670343023" sldId="270"/>
            <ac:spMk id="2" creationId="{CCC5DE6E-C6C9-B0F0-2E72-43C6D39ECA3D}"/>
          </ac:spMkLst>
        </pc:spChg>
        <pc:spChg chg="mod">
          <ac:chgData name="erika foran" userId="c1b73c0dcbcb8637" providerId="LiveId" clId="{984131B1-6808-4FEC-8A93-2A066323EDD2}" dt="2023-02-01T14:59:03.111" v="6269" actId="20577"/>
          <ac:spMkLst>
            <pc:docMk/>
            <pc:sldMk cId="1670343023" sldId="270"/>
            <ac:spMk id="3" creationId="{5F69C7B8-21A1-05DD-DFF3-96BC97FD452D}"/>
          </ac:spMkLst>
        </pc:spChg>
        <pc:spChg chg="add del">
          <ac:chgData name="erika foran" userId="c1b73c0dcbcb8637" providerId="LiveId" clId="{984131B1-6808-4FEC-8A93-2A066323EDD2}" dt="2023-02-01T14:53:08.612" v="6216" actId="26606"/>
          <ac:spMkLst>
            <pc:docMk/>
            <pc:sldMk cId="1670343023" sldId="270"/>
            <ac:spMk id="3079" creationId="{04812C46-200A-4DEB-A05E-3ED6C68C2387}"/>
          </ac:spMkLst>
        </pc:spChg>
        <pc:spChg chg="add del">
          <ac:chgData name="erika foran" userId="c1b73c0dcbcb8637" providerId="LiveId" clId="{984131B1-6808-4FEC-8A93-2A066323EDD2}" dt="2023-02-01T14:53:08.612" v="6216" actId="26606"/>
          <ac:spMkLst>
            <pc:docMk/>
            <pc:sldMk cId="1670343023" sldId="270"/>
            <ac:spMk id="3081" creationId="{D1EA859B-E555-4109-94F3-6700E046E008}"/>
          </ac:spMkLst>
        </pc:spChg>
        <pc:spChg chg="add">
          <ac:chgData name="erika foran" userId="c1b73c0dcbcb8637" providerId="LiveId" clId="{984131B1-6808-4FEC-8A93-2A066323EDD2}" dt="2023-02-01T14:53:08.612" v="6216" actId="26606"/>
          <ac:spMkLst>
            <pc:docMk/>
            <pc:sldMk cId="1670343023" sldId="270"/>
            <ac:spMk id="3086" creationId="{D009D6D5-DAC2-4A8B-A17A-E206B9012D09}"/>
          </ac:spMkLst>
        </pc:spChg>
        <pc:picChg chg="add mod ord">
          <ac:chgData name="erika foran" userId="c1b73c0dcbcb8637" providerId="LiveId" clId="{984131B1-6808-4FEC-8A93-2A066323EDD2}" dt="2023-02-01T14:58:17.022" v="6262" actId="1076"/>
          <ac:picMkLst>
            <pc:docMk/>
            <pc:sldMk cId="1670343023" sldId="270"/>
            <ac:picMk id="3074" creationId="{585DCA72-0C80-B04C-0F41-CDDD7D3A1B83}"/>
          </ac:picMkLst>
        </pc:picChg>
      </pc:sldChg>
      <pc:sldChg chg="addSp delSp modSp add mod ord setBg modNotesTx">
        <pc:chgData name="erika foran" userId="c1b73c0dcbcb8637" providerId="LiveId" clId="{984131B1-6808-4FEC-8A93-2A066323EDD2}" dt="2023-02-01T14:57:13.627" v="6251" actId="113"/>
        <pc:sldMkLst>
          <pc:docMk/>
          <pc:sldMk cId="3404594629" sldId="271"/>
        </pc:sldMkLst>
        <pc:spChg chg="mod">
          <ac:chgData name="erika foran" userId="c1b73c0dcbcb8637" providerId="LiveId" clId="{984131B1-6808-4FEC-8A93-2A066323EDD2}" dt="2023-02-01T14:56:33.097" v="6241" actId="14100"/>
          <ac:spMkLst>
            <pc:docMk/>
            <pc:sldMk cId="3404594629" sldId="271"/>
            <ac:spMk id="2" creationId="{CCC5DE6E-C6C9-B0F0-2E72-43C6D39ECA3D}"/>
          </ac:spMkLst>
        </pc:spChg>
        <pc:spChg chg="mod">
          <ac:chgData name="erika foran" userId="c1b73c0dcbcb8637" providerId="LiveId" clId="{984131B1-6808-4FEC-8A93-2A066323EDD2}" dt="2023-02-01T14:57:13.627" v="6251" actId="113"/>
          <ac:spMkLst>
            <pc:docMk/>
            <pc:sldMk cId="3404594629" sldId="271"/>
            <ac:spMk id="3" creationId="{5F69C7B8-21A1-05DD-DFF3-96BC97FD452D}"/>
          </ac:spMkLst>
        </pc:spChg>
        <pc:spChg chg="add del">
          <ac:chgData name="erika foran" userId="c1b73c0dcbcb8637" providerId="LiveId" clId="{984131B1-6808-4FEC-8A93-2A066323EDD2}" dt="2023-02-01T14:53:57.705" v="6226" actId="26606"/>
          <ac:spMkLst>
            <pc:docMk/>
            <pc:sldMk cId="3404594629" sldId="271"/>
            <ac:spMk id="9" creationId="{04812C46-200A-4DEB-A05E-3ED6C68C2387}"/>
          </ac:spMkLst>
        </pc:spChg>
        <pc:spChg chg="add del">
          <ac:chgData name="erika foran" userId="c1b73c0dcbcb8637" providerId="LiveId" clId="{984131B1-6808-4FEC-8A93-2A066323EDD2}" dt="2023-02-01T14:53:57.705" v="6226" actId="26606"/>
          <ac:spMkLst>
            <pc:docMk/>
            <pc:sldMk cId="3404594629" sldId="271"/>
            <ac:spMk id="11" creationId="{D1EA859B-E555-4109-94F3-6700E046E008}"/>
          </ac:spMkLst>
        </pc:spChg>
        <pc:spChg chg="add">
          <ac:chgData name="erika foran" userId="c1b73c0dcbcb8637" providerId="LiveId" clId="{984131B1-6808-4FEC-8A93-2A066323EDD2}" dt="2023-02-01T14:53:57.705" v="6226" actId="26606"/>
          <ac:spMkLst>
            <pc:docMk/>
            <pc:sldMk cId="3404594629" sldId="271"/>
            <ac:spMk id="16" creationId="{79BB35BC-D5C2-4C8B-A22A-A71E6191913B}"/>
          </ac:spMkLst>
        </pc:spChg>
        <pc:picChg chg="add mod ord">
          <ac:chgData name="erika foran" userId="c1b73c0dcbcb8637" providerId="LiveId" clId="{984131B1-6808-4FEC-8A93-2A066323EDD2}" dt="2023-02-01T14:56:56.381" v="6246" actId="1076"/>
          <ac:picMkLst>
            <pc:docMk/>
            <pc:sldMk cId="3404594629" sldId="271"/>
            <ac:picMk id="4" creationId="{BEAD3FCF-3EE1-99A7-9C02-1E0258E95809}"/>
          </ac:picMkLst>
        </pc:picChg>
      </pc:sldChg>
      <pc:sldChg chg="addSp modSp new mod modAnim modNotesTx">
        <pc:chgData name="erika foran" userId="c1b73c0dcbcb8637" providerId="LiveId" clId="{984131B1-6808-4FEC-8A93-2A066323EDD2}" dt="2023-01-24T10:47:17.253" v="5882"/>
        <pc:sldMkLst>
          <pc:docMk/>
          <pc:sldMk cId="328169460" sldId="272"/>
        </pc:sldMkLst>
        <pc:spChg chg="mod">
          <ac:chgData name="erika foran" userId="c1b73c0dcbcb8637" providerId="LiveId" clId="{984131B1-6808-4FEC-8A93-2A066323EDD2}" dt="2023-01-12T10:31:37.071" v="2470" actId="20577"/>
          <ac:spMkLst>
            <pc:docMk/>
            <pc:sldMk cId="328169460" sldId="272"/>
            <ac:spMk id="2" creationId="{8D5ED986-6974-623C-BE58-105FA8BEF1F9}"/>
          </ac:spMkLst>
        </pc:spChg>
        <pc:spChg chg="mod">
          <ac:chgData name="erika foran" userId="c1b73c0dcbcb8637" providerId="LiveId" clId="{984131B1-6808-4FEC-8A93-2A066323EDD2}" dt="2023-01-24T10:46:48.507" v="5870" actId="27636"/>
          <ac:spMkLst>
            <pc:docMk/>
            <pc:sldMk cId="328169460" sldId="272"/>
            <ac:spMk id="3" creationId="{3EF3B8F9-3C09-E268-106B-1E3C9F1F54FE}"/>
          </ac:spMkLst>
        </pc:spChg>
        <pc:spChg chg="add mod">
          <ac:chgData name="erika foran" userId="c1b73c0dcbcb8637" providerId="LiveId" clId="{984131B1-6808-4FEC-8A93-2A066323EDD2}" dt="2023-01-24T10:47:13.996" v="5881" actId="1076"/>
          <ac:spMkLst>
            <pc:docMk/>
            <pc:sldMk cId="328169460" sldId="272"/>
            <ac:spMk id="6" creationId="{C277BD8E-DA77-D043-9A75-F781F6D4FCA9}"/>
          </ac:spMkLst>
        </pc:spChg>
        <pc:picChg chg="add mod">
          <ac:chgData name="erika foran" userId="c1b73c0dcbcb8637" providerId="LiveId" clId="{984131B1-6808-4FEC-8A93-2A066323EDD2}" dt="2023-01-12T10:35:53.815" v="2823" actId="1076"/>
          <ac:picMkLst>
            <pc:docMk/>
            <pc:sldMk cId="328169460" sldId="272"/>
            <ac:picMk id="1026" creationId="{AFD3F2A2-03BE-50D7-C516-3491DA55981B}"/>
          </ac:picMkLst>
        </pc:picChg>
        <pc:cxnChg chg="add mod">
          <ac:chgData name="erika foran" userId="c1b73c0dcbcb8637" providerId="LiveId" clId="{984131B1-6808-4FEC-8A93-2A066323EDD2}" dt="2023-01-12T10:41:00.032" v="3234" actId="1076"/>
          <ac:cxnSpMkLst>
            <pc:docMk/>
            <pc:sldMk cId="328169460" sldId="272"/>
            <ac:cxnSpMk id="5" creationId="{B944540F-4D10-583E-6A65-9C979C4410E4}"/>
          </ac:cxnSpMkLst>
        </pc:cxnChg>
      </pc:sldChg>
      <pc:sldChg chg="addSp delSp modSp new mod delAnim modAnim">
        <pc:chgData name="erika foran" userId="c1b73c0dcbcb8637" providerId="LiveId" clId="{984131B1-6808-4FEC-8A93-2A066323EDD2}" dt="2023-01-13T12:31:11.581" v="5198" actId="478"/>
        <pc:sldMkLst>
          <pc:docMk/>
          <pc:sldMk cId="1405932393" sldId="273"/>
        </pc:sldMkLst>
        <pc:spChg chg="mod">
          <ac:chgData name="erika foran" userId="c1b73c0dcbcb8637" providerId="LiveId" clId="{984131B1-6808-4FEC-8A93-2A066323EDD2}" dt="2023-01-12T10:39:05.341" v="3057" actId="20577"/>
          <ac:spMkLst>
            <pc:docMk/>
            <pc:sldMk cId="1405932393" sldId="273"/>
            <ac:spMk id="2" creationId="{764A5C8D-AD1D-59EB-0CE8-83D27B1A6C10}"/>
          </ac:spMkLst>
        </pc:spChg>
        <pc:spChg chg="mod">
          <ac:chgData name="erika foran" userId="c1b73c0dcbcb8637" providerId="LiveId" clId="{984131B1-6808-4FEC-8A93-2A066323EDD2}" dt="2023-01-12T10:41:15.344" v="3245" actId="14100"/>
          <ac:spMkLst>
            <pc:docMk/>
            <pc:sldMk cId="1405932393" sldId="273"/>
            <ac:spMk id="3" creationId="{6D62B431-19CC-C1E5-32F9-409D1B494DDB}"/>
          </ac:spMkLst>
        </pc:spChg>
        <pc:picChg chg="add del mod">
          <ac:chgData name="erika foran" userId="c1b73c0dcbcb8637" providerId="LiveId" clId="{984131B1-6808-4FEC-8A93-2A066323EDD2}" dt="2023-01-13T12:31:11.581" v="5198" actId="478"/>
          <ac:picMkLst>
            <pc:docMk/>
            <pc:sldMk cId="1405932393" sldId="273"/>
            <ac:picMk id="5" creationId="{04568698-66E6-AC52-FF5B-892B39FC68F8}"/>
          </ac:picMkLst>
        </pc:picChg>
        <pc:picChg chg="add mod">
          <ac:chgData name="erika foran" userId="c1b73c0dcbcb8637" providerId="LiveId" clId="{984131B1-6808-4FEC-8A93-2A066323EDD2}" dt="2023-01-12T10:42:05.304" v="3250" actId="1076"/>
          <ac:picMkLst>
            <pc:docMk/>
            <pc:sldMk cId="1405932393" sldId="273"/>
            <ac:picMk id="2050" creationId="{8FF5E383-34FF-1EA0-5C74-B526BF081151}"/>
          </ac:picMkLst>
        </pc:picChg>
        <pc:picChg chg="add mod">
          <ac:chgData name="erika foran" userId="c1b73c0dcbcb8637" providerId="LiveId" clId="{984131B1-6808-4FEC-8A93-2A066323EDD2}" dt="2023-01-12T10:42:43.101" v="3255" actId="1076"/>
          <ac:picMkLst>
            <pc:docMk/>
            <pc:sldMk cId="1405932393" sldId="273"/>
            <ac:picMk id="2052" creationId="{0A559217-7CDB-A49A-1E5D-CD1E246AF0EB}"/>
          </ac:picMkLst>
        </pc:picChg>
        <pc:cxnChg chg="add mod">
          <ac:chgData name="erika foran" userId="c1b73c0dcbcb8637" providerId="LiveId" clId="{984131B1-6808-4FEC-8A93-2A066323EDD2}" dt="2023-01-12T10:41:06.883" v="3236" actId="1076"/>
          <ac:cxnSpMkLst>
            <pc:docMk/>
            <pc:sldMk cId="1405932393" sldId="273"/>
            <ac:cxnSpMk id="4" creationId="{C6C6C8C7-7EE4-167B-2803-33EEFCB6B440}"/>
          </ac:cxnSpMkLst>
        </pc:cxnChg>
      </pc:sldChg>
      <pc:sldChg chg="addSp modSp new mod ord setBg modAnim modNotesTx">
        <pc:chgData name="erika foran" userId="c1b73c0dcbcb8637" providerId="LiveId" clId="{984131B1-6808-4FEC-8A93-2A066323EDD2}" dt="2023-01-12T10:57:53.033" v="4275"/>
        <pc:sldMkLst>
          <pc:docMk/>
          <pc:sldMk cId="3332762005" sldId="274"/>
        </pc:sldMkLst>
        <pc:spChg chg="mod">
          <ac:chgData name="erika foran" userId="c1b73c0dcbcb8637" providerId="LiveId" clId="{984131B1-6808-4FEC-8A93-2A066323EDD2}" dt="2023-01-12T10:49:38.321" v="3682" actId="1076"/>
          <ac:spMkLst>
            <pc:docMk/>
            <pc:sldMk cId="3332762005" sldId="274"/>
            <ac:spMk id="2" creationId="{93D42692-45E8-7442-AFB5-B29A1ECCDA30}"/>
          </ac:spMkLst>
        </pc:spChg>
        <pc:spChg chg="mod ord">
          <ac:chgData name="erika foran" userId="c1b73c0dcbcb8637" providerId="LiveId" clId="{984131B1-6808-4FEC-8A93-2A066323EDD2}" dt="2023-01-12T10:50:11.076" v="3731" actId="20577"/>
          <ac:spMkLst>
            <pc:docMk/>
            <pc:sldMk cId="3332762005" sldId="274"/>
            <ac:spMk id="3" creationId="{7B715539-E165-60CE-8B5A-F8BF1C307EBA}"/>
          </ac:spMkLst>
        </pc:spChg>
        <pc:picChg chg="add mod">
          <ac:chgData name="erika foran" userId="c1b73c0dcbcb8637" providerId="LiveId" clId="{984131B1-6808-4FEC-8A93-2A066323EDD2}" dt="2023-01-12T10:49:12.938" v="3676" actId="732"/>
          <ac:picMkLst>
            <pc:docMk/>
            <pc:sldMk cId="3332762005" sldId="274"/>
            <ac:picMk id="4098" creationId="{68E1506D-3E4A-13B3-C044-FA961F5B1D25}"/>
          </ac:picMkLst>
        </pc:picChg>
        <pc:cxnChg chg="add mod">
          <ac:chgData name="erika foran" userId="c1b73c0dcbcb8637" providerId="LiveId" clId="{984131B1-6808-4FEC-8A93-2A066323EDD2}" dt="2023-01-12T10:50:19.948" v="3733" actId="1076"/>
          <ac:cxnSpMkLst>
            <pc:docMk/>
            <pc:sldMk cId="3332762005" sldId="274"/>
            <ac:cxnSpMk id="4" creationId="{D5CD55A5-B080-F730-49A8-03CE7A15B577}"/>
          </ac:cxnSpMkLst>
        </pc:cxnChg>
        <pc:cxnChg chg="add mod">
          <ac:chgData name="erika foran" userId="c1b73c0dcbcb8637" providerId="LiveId" clId="{984131B1-6808-4FEC-8A93-2A066323EDD2}" dt="2023-01-12T10:50:25.936" v="3735" actId="1076"/>
          <ac:cxnSpMkLst>
            <pc:docMk/>
            <pc:sldMk cId="3332762005" sldId="274"/>
            <ac:cxnSpMk id="5" creationId="{D3A79947-6892-2220-118B-D7FFA3E7B925}"/>
          </ac:cxnSpMkLst>
        </pc:cxnChg>
      </pc:sldChg>
      <pc:sldChg chg="addSp delSp modSp add mod modAnim modNotesTx">
        <pc:chgData name="erika foran" userId="c1b73c0dcbcb8637" providerId="LiveId" clId="{984131B1-6808-4FEC-8A93-2A066323EDD2}" dt="2023-01-12T10:58:03.744" v="4277"/>
        <pc:sldMkLst>
          <pc:docMk/>
          <pc:sldMk cId="1244501102" sldId="275"/>
        </pc:sldMkLst>
        <pc:spChg chg="mod">
          <ac:chgData name="erika foran" userId="c1b73c0dcbcb8637" providerId="LiveId" clId="{984131B1-6808-4FEC-8A93-2A066323EDD2}" dt="2023-01-12T10:43:03.979" v="3277" actId="5793"/>
          <ac:spMkLst>
            <pc:docMk/>
            <pc:sldMk cId="1244501102" sldId="275"/>
            <ac:spMk id="2" creationId="{8D5ED986-6974-623C-BE58-105FA8BEF1F9}"/>
          </ac:spMkLst>
        </pc:spChg>
        <pc:spChg chg="mod">
          <ac:chgData name="erika foran" userId="c1b73c0dcbcb8637" providerId="LiveId" clId="{984131B1-6808-4FEC-8A93-2A066323EDD2}" dt="2023-01-12T10:44:02.287" v="3371" actId="20577"/>
          <ac:spMkLst>
            <pc:docMk/>
            <pc:sldMk cId="1244501102" sldId="275"/>
            <ac:spMk id="3" creationId="{3EF3B8F9-3C09-E268-106B-1E3C9F1F54FE}"/>
          </ac:spMkLst>
        </pc:spChg>
        <pc:picChg chg="del">
          <ac:chgData name="erika foran" userId="c1b73c0dcbcb8637" providerId="LiveId" clId="{984131B1-6808-4FEC-8A93-2A066323EDD2}" dt="2023-01-12T10:43:41.756" v="3347" actId="478"/>
          <ac:picMkLst>
            <pc:docMk/>
            <pc:sldMk cId="1244501102" sldId="275"/>
            <ac:picMk id="1026" creationId="{AFD3F2A2-03BE-50D7-C516-3491DA55981B}"/>
          </ac:picMkLst>
        </pc:picChg>
        <pc:picChg chg="add mod">
          <ac:chgData name="erika foran" userId="c1b73c0dcbcb8637" providerId="LiveId" clId="{984131B1-6808-4FEC-8A93-2A066323EDD2}" dt="2023-01-12T10:44:33.582" v="3377" actId="1076"/>
          <ac:picMkLst>
            <pc:docMk/>
            <pc:sldMk cId="1244501102" sldId="275"/>
            <ac:picMk id="3074" creationId="{33FE86DD-9689-377D-31B1-6D3F9C26CCDF}"/>
          </ac:picMkLst>
        </pc:picChg>
        <pc:cxnChg chg="mod">
          <ac:chgData name="erika foran" userId="c1b73c0dcbcb8637" providerId="LiveId" clId="{984131B1-6808-4FEC-8A93-2A066323EDD2}" dt="2023-01-12T10:44:05.634" v="3372" actId="1076"/>
          <ac:cxnSpMkLst>
            <pc:docMk/>
            <pc:sldMk cId="1244501102" sldId="275"/>
            <ac:cxnSpMk id="5" creationId="{B944540F-4D10-583E-6A65-9C979C4410E4}"/>
          </ac:cxnSpMkLst>
        </pc:cxnChg>
      </pc:sldChg>
      <pc:sldChg chg="addSp modSp new mod setBg modAnim modNotesTx">
        <pc:chgData name="erika foran" userId="c1b73c0dcbcb8637" providerId="LiveId" clId="{984131B1-6808-4FEC-8A93-2A066323EDD2}" dt="2023-01-12T10:57:46.925" v="4274"/>
        <pc:sldMkLst>
          <pc:docMk/>
          <pc:sldMk cId="3841821079" sldId="276"/>
        </pc:sldMkLst>
        <pc:spChg chg="mod">
          <ac:chgData name="erika foran" userId="c1b73c0dcbcb8637" providerId="LiveId" clId="{984131B1-6808-4FEC-8A93-2A066323EDD2}" dt="2023-01-12T10:55:17.390" v="4194" actId="14100"/>
          <ac:spMkLst>
            <pc:docMk/>
            <pc:sldMk cId="3841821079" sldId="276"/>
            <ac:spMk id="2" creationId="{89278AEA-5A8A-86E4-7959-3695F5478736}"/>
          </ac:spMkLst>
        </pc:spChg>
        <pc:spChg chg="mod ord">
          <ac:chgData name="erika foran" userId="c1b73c0dcbcb8637" providerId="LiveId" clId="{984131B1-6808-4FEC-8A93-2A066323EDD2}" dt="2023-01-12T10:56:29.602" v="4249" actId="20577"/>
          <ac:spMkLst>
            <pc:docMk/>
            <pc:sldMk cId="3841821079" sldId="276"/>
            <ac:spMk id="3" creationId="{67EE89DD-BCE4-8411-3660-67B0365EABD3}"/>
          </ac:spMkLst>
        </pc:spChg>
        <pc:spChg chg="add">
          <ac:chgData name="erika foran" userId="c1b73c0dcbcb8637" providerId="LiveId" clId="{984131B1-6808-4FEC-8A93-2A066323EDD2}" dt="2023-01-12T10:55:03.770" v="4190" actId="26606"/>
          <ac:spMkLst>
            <pc:docMk/>
            <pc:sldMk cId="3841821079" sldId="276"/>
            <ac:spMk id="5127" creationId="{79BB35BC-D5C2-4C8B-A22A-A71E6191913B}"/>
          </ac:spMkLst>
        </pc:spChg>
        <pc:picChg chg="add mod">
          <ac:chgData name="erika foran" userId="c1b73c0dcbcb8637" providerId="LiveId" clId="{984131B1-6808-4FEC-8A93-2A066323EDD2}" dt="2023-01-12T10:56:11.345" v="4232" actId="1076"/>
          <ac:picMkLst>
            <pc:docMk/>
            <pc:sldMk cId="3841821079" sldId="276"/>
            <ac:picMk id="5122" creationId="{6775EBBB-5A21-33EB-2B9F-059B447F3352}"/>
          </ac:picMkLst>
        </pc:picChg>
        <pc:cxnChg chg="add mod">
          <ac:chgData name="erika foran" userId="c1b73c0dcbcb8637" providerId="LiveId" clId="{984131B1-6808-4FEC-8A93-2A066323EDD2}" dt="2023-01-12T10:56:45.189" v="4253" actId="14100"/>
          <ac:cxnSpMkLst>
            <pc:docMk/>
            <pc:sldMk cId="3841821079" sldId="276"/>
            <ac:cxnSpMk id="4" creationId="{D28ECD7E-E423-8A3F-AD09-E0B1F88A3B40}"/>
          </ac:cxnSpMkLst>
        </pc:cxnChg>
        <pc:cxnChg chg="add mod">
          <ac:chgData name="erika foran" userId="c1b73c0dcbcb8637" providerId="LiveId" clId="{984131B1-6808-4FEC-8A93-2A066323EDD2}" dt="2023-01-12T10:56:50.628" v="4255" actId="1076"/>
          <ac:cxnSpMkLst>
            <pc:docMk/>
            <pc:sldMk cId="3841821079" sldId="276"/>
            <ac:cxnSpMk id="7" creationId="{CE56F4D8-90CB-B167-3C12-79BF77CC7FBF}"/>
          </ac:cxnSpMkLst>
        </pc:cxnChg>
      </pc:sldChg>
      <pc:sldChg chg="addSp delSp modSp new mod setBg modAnim modNotesTx">
        <pc:chgData name="erika foran" userId="c1b73c0dcbcb8637" providerId="LiveId" clId="{984131B1-6808-4FEC-8A93-2A066323EDD2}" dt="2023-01-12T11:06:23.665" v="4810" actId="20577"/>
        <pc:sldMkLst>
          <pc:docMk/>
          <pc:sldMk cId="3824476499" sldId="277"/>
        </pc:sldMkLst>
        <pc:spChg chg="mod">
          <ac:chgData name="erika foran" userId="c1b73c0dcbcb8637" providerId="LiveId" clId="{984131B1-6808-4FEC-8A93-2A066323EDD2}" dt="2023-01-12T11:04:38.220" v="4678" actId="1076"/>
          <ac:spMkLst>
            <pc:docMk/>
            <pc:sldMk cId="3824476499" sldId="277"/>
            <ac:spMk id="2" creationId="{F5CE4820-D02E-E917-ECA3-8D10AA7CA9B6}"/>
          </ac:spMkLst>
        </pc:spChg>
        <pc:spChg chg="mod ord">
          <ac:chgData name="erika foran" userId="c1b73c0dcbcb8637" providerId="LiveId" clId="{984131B1-6808-4FEC-8A93-2A066323EDD2}" dt="2023-01-12T11:05:16.679" v="4704" actId="14100"/>
          <ac:spMkLst>
            <pc:docMk/>
            <pc:sldMk cId="3824476499" sldId="277"/>
            <ac:spMk id="3" creationId="{21C71388-F8F6-1611-1959-7EB224F24404}"/>
          </ac:spMkLst>
        </pc:spChg>
        <pc:spChg chg="add del">
          <ac:chgData name="erika foran" userId="c1b73c0dcbcb8637" providerId="LiveId" clId="{984131B1-6808-4FEC-8A93-2A066323EDD2}" dt="2023-01-12T11:03:43.461" v="4668" actId="26606"/>
          <ac:spMkLst>
            <pc:docMk/>
            <pc:sldMk cId="3824476499" sldId="277"/>
            <ac:spMk id="6151" creationId="{79BB35BC-D5C2-4C8B-A22A-A71E6191913B}"/>
          </ac:spMkLst>
        </pc:spChg>
        <pc:spChg chg="add">
          <ac:chgData name="erika foran" userId="c1b73c0dcbcb8637" providerId="LiveId" clId="{984131B1-6808-4FEC-8A93-2A066323EDD2}" dt="2023-01-12T11:04:18.789" v="4672" actId="26606"/>
          <ac:spMkLst>
            <pc:docMk/>
            <pc:sldMk cId="3824476499" sldId="277"/>
            <ac:spMk id="6153" creationId="{79BB35BC-D5C2-4C8B-A22A-A71E6191913B}"/>
          </ac:spMkLst>
        </pc:spChg>
        <pc:picChg chg="add del mod">
          <ac:chgData name="erika foran" userId="c1b73c0dcbcb8637" providerId="LiveId" clId="{984131B1-6808-4FEC-8A93-2A066323EDD2}" dt="2023-01-12T11:03:44.393" v="4669"/>
          <ac:picMkLst>
            <pc:docMk/>
            <pc:sldMk cId="3824476499" sldId="277"/>
            <ac:picMk id="6146" creationId="{B70DA86E-A636-83EA-47B2-9B89A941EFBE}"/>
          </ac:picMkLst>
        </pc:picChg>
        <pc:picChg chg="add mod">
          <ac:chgData name="erika foran" userId="c1b73c0dcbcb8637" providerId="LiveId" clId="{984131B1-6808-4FEC-8A93-2A066323EDD2}" dt="2023-01-12T11:04:21.399" v="4673" actId="1076"/>
          <ac:picMkLst>
            <pc:docMk/>
            <pc:sldMk cId="3824476499" sldId="277"/>
            <ac:picMk id="6148" creationId="{B5CE0C0C-AEFA-D01F-B80D-055BCB8935CE}"/>
          </ac:picMkLst>
        </pc:picChg>
        <pc:cxnChg chg="add mod">
          <ac:chgData name="erika foran" userId="c1b73c0dcbcb8637" providerId="LiveId" clId="{984131B1-6808-4FEC-8A93-2A066323EDD2}" dt="2023-01-12T11:05:25.661" v="4706" actId="1076"/>
          <ac:cxnSpMkLst>
            <pc:docMk/>
            <pc:sldMk cId="3824476499" sldId="277"/>
            <ac:cxnSpMk id="4" creationId="{724BB5BB-0686-3817-8616-40C16A070E69}"/>
          </ac:cxnSpMkLst>
        </pc:cxnChg>
      </pc:sldChg>
      <pc:sldChg chg="addSp delSp modSp new mod">
        <pc:chgData name="erika foran" userId="c1b73c0dcbcb8637" providerId="LiveId" clId="{984131B1-6808-4FEC-8A93-2A066323EDD2}" dt="2023-01-12T11:17:22.610" v="5187" actId="1076"/>
        <pc:sldMkLst>
          <pc:docMk/>
          <pc:sldMk cId="4230784639" sldId="278"/>
        </pc:sldMkLst>
        <pc:spChg chg="mod">
          <ac:chgData name="erika foran" userId="c1b73c0dcbcb8637" providerId="LiveId" clId="{984131B1-6808-4FEC-8A93-2A066323EDD2}" dt="2023-01-12T11:16:18.696" v="5172" actId="1076"/>
          <ac:spMkLst>
            <pc:docMk/>
            <pc:sldMk cId="4230784639" sldId="278"/>
            <ac:spMk id="2" creationId="{B5C78665-E21A-40A6-87C5-10ABFB6B3309}"/>
          </ac:spMkLst>
        </pc:spChg>
        <pc:spChg chg="del">
          <ac:chgData name="erika foran" userId="c1b73c0dcbcb8637" providerId="LiveId" clId="{984131B1-6808-4FEC-8A93-2A066323EDD2}" dt="2023-01-12T11:14:47.152" v="5085"/>
          <ac:spMkLst>
            <pc:docMk/>
            <pc:sldMk cId="4230784639" sldId="278"/>
            <ac:spMk id="3" creationId="{DC6A9137-95CC-20BD-5A67-58D6F90A6E3F}"/>
          </ac:spMkLst>
        </pc:spChg>
        <pc:picChg chg="add mod modCrop">
          <ac:chgData name="erika foran" userId="c1b73c0dcbcb8637" providerId="LiveId" clId="{984131B1-6808-4FEC-8A93-2A066323EDD2}" dt="2023-01-12T11:17:22.610" v="5187" actId="1076"/>
          <ac:picMkLst>
            <pc:docMk/>
            <pc:sldMk cId="4230784639" sldId="278"/>
            <ac:picMk id="5" creationId="{CD3E94C0-64CA-BA53-3091-BC59FA256278}"/>
          </ac:picMkLst>
        </pc:picChg>
        <pc:picChg chg="add mod modCrop">
          <ac:chgData name="erika foran" userId="c1b73c0dcbcb8637" providerId="LiveId" clId="{984131B1-6808-4FEC-8A93-2A066323EDD2}" dt="2023-01-12T11:16:39.294" v="5177" actId="1076"/>
          <ac:picMkLst>
            <pc:docMk/>
            <pc:sldMk cId="4230784639" sldId="278"/>
            <ac:picMk id="6" creationId="{585BBAC2-0863-21B1-D73B-7062C240ABE4}"/>
          </ac:picMkLst>
        </pc:picChg>
        <pc:picChg chg="add mod modCrop">
          <ac:chgData name="erika foran" userId="c1b73c0dcbcb8637" providerId="LiveId" clId="{984131B1-6808-4FEC-8A93-2A066323EDD2}" dt="2023-01-12T11:17:20.135" v="5186" actId="1076"/>
          <ac:picMkLst>
            <pc:docMk/>
            <pc:sldMk cId="4230784639" sldId="278"/>
            <ac:picMk id="7" creationId="{406696D3-E953-9A86-DF95-BA9F55D52ABD}"/>
          </ac:picMkLst>
        </pc:picChg>
      </pc:sldChg>
      <pc:sldChg chg="addSp delSp modSp new modAnim modNotesTx">
        <pc:chgData name="erika foran" userId="c1b73c0dcbcb8637" providerId="LiveId" clId="{984131B1-6808-4FEC-8A93-2A066323EDD2}" dt="2023-01-13T12:25:51.732" v="5190"/>
        <pc:sldMkLst>
          <pc:docMk/>
          <pc:sldMk cId="491904655" sldId="279"/>
        </pc:sldMkLst>
        <pc:spChg chg="del">
          <ac:chgData name="erika foran" userId="c1b73c0dcbcb8637" providerId="LiveId" clId="{984131B1-6808-4FEC-8A93-2A066323EDD2}" dt="2023-01-13T12:25:49.682" v="5189"/>
          <ac:spMkLst>
            <pc:docMk/>
            <pc:sldMk cId="491904655" sldId="279"/>
            <ac:spMk id="3" creationId="{D7BF29AE-05C8-8FD9-7399-1E8D94E1AC57}"/>
          </ac:spMkLst>
        </pc:spChg>
        <pc:picChg chg="add mod">
          <ac:chgData name="erika foran" userId="c1b73c0dcbcb8637" providerId="LiveId" clId="{984131B1-6808-4FEC-8A93-2A066323EDD2}" dt="2023-01-13T12:25:49.682" v="5189"/>
          <ac:picMkLst>
            <pc:docMk/>
            <pc:sldMk cId="491904655" sldId="279"/>
            <ac:picMk id="4" creationId="{89B3D994-5121-AF0F-110C-10CB5C9EC9CB}"/>
          </ac:picMkLst>
        </pc:picChg>
      </pc:sldChg>
      <pc:sldChg chg="addSp delSp modSp new modAnim modNotesTx">
        <pc:chgData name="erika foran" userId="c1b73c0dcbcb8637" providerId="LiveId" clId="{984131B1-6808-4FEC-8A93-2A066323EDD2}" dt="2023-01-13T12:27:24.502" v="5193"/>
        <pc:sldMkLst>
          <pc:docMk/>
          <pc:sldMk cId="1997596432" sldId="280"/>
        </pc:sldMkLst>
        <pc:spChg chg="del">
          <ac:chgData name="erika foran" userId="c1b73c0dcbcb8637" providerId="LiveId" clId="{984131B1-6808-4FEC-8A93-2A066323EDD2}" dt="2023-01-13T12:27:23.348" v="5192"/>
          <ac:spMkLst>
            <pc:docMk/>
            <pc:sldMk cId="1997596432" sldId="280"/>
            <ac:spMk id="3" creationId="{FDE59AA7-4A47-EB97-E339-B79291157111}"/>
          </ac:spMkLst>
        </pc:spChg>
        <pc:picChg chg="add mod">
          <ac:chgData name="erika foran" userId="c1b73c0dcbcb8637" providerId="LiveId" clId="{984131B1-6808-4FEC-8A93-2A066323EDD2}" dt="2023-01-13T12:27:23.348" v="5192"/>
          <ac:picMkLst>
            <pc:docMk/>
            <pc:sldMk cId="1997596432" sldId="280"/>
            <ac:picMk id="4" creationId="{BE64CBF4-CD07-B078-314D-CC80D7DF3826}"/>
          </ac:picMkLst>
        </pc:picChg>
      </pc:sldChg>
      <pc:sldChg chg="addSp delSp modSp new modAnim modNotesTx">
        <pc:chgData name="erika foran" userId="c1b73c0dcbcb8637" providerId="LiveId" clId="{984131B1-6808-4FEC-8A93-2A066323EDD2}" dt="2023-01-13T12:29:05.558" v="5196"/>
        <pc:sldMkLst>
          <pc:docMk/>
          <pc:sldMk cId="2032347693" sldId="281"/>
        </pc:sldMkLst>
        <pc:spChg chg="del">
          <ac:chgData name="erika foran" userId="c1b73c0dcbcb8637" providerId="LiveId" clId="{984131B1-6808-4FEC-8A93-2A066323EDD2}" dt="2023-01-13T12:29:03.625" v="5195"/>
          <ac:spMkLst>
            <pc:docMk/>
            <pc:sldMk cId="2032347693" sldId="281"/>
            <ac:spMk id="3" creationId="{B880537D-6833-237B-0641-ED27B18B4E4D}"/>
          </ac:spMkLst>
        </pc:spChg>
        <pc:picChg chg="add mod">
          <ac:chgData name="erika foran" userId="c1b73c0dcbcb8637" providerId="LiveId" clId="{984131B1-6808-4FEC-8A93-2A066323EDD2}" dt="2023-01-13T12:29:03.625" v="5195"/>
          <ac:picMkLst>
            <pc:docMk/>
            <pc:sldMk cId="2032347693" sldId="281"/>
            <ac:picMk id="4" creationId="{14995455-DEE2-B5BB-A906-097EC7118493}"/>
          </ac:picMkLst>
        </pc:picChg>
      </pc:sldChg>
      <pc:sldChg chg="addSp delSp modSp new mod ord delAnim modAnim modNotesTx">
        <pc:chgData name="erika foran" userId="c1b73c0dcbcb8637" providerId="LiveId" clId="{984131B1-6808-4FEC-8A93-2A066323EDD2}" dt="2023-01-13T12:33:09.484" v="5206"/>
        <pc:sldMkLst>
          <pc:docMk/>
          <pc:sldMk cId="1663620622" sldId="282"/>
        </pc:sldMkLst>
        <pc:spChg chg="del">
          <ac:chgData name="erika foran" userId="c1b73c0dcbcb8637" providerId="LiveId" clId="{984131B1-6808-4FEC-8A93-2A066323EDD2}" dt="2023-01-13T12:31:25.565" v="5200"/>
          <ac:spMkLst>
            <pc:docMk/>
            <pc:sldMk cId="1663620622" sldId="282"/>
            <ac:spMk id="3" creationId="{819D9E0B-5483-0F03-5752-2453495C3E08}"/>
          </ac:spMkLst>
        </pc:spChg>
        <pc:spChg chg="add del mod">
          <ac:chgData name="erika foran" userId="c1b73c0dcbcb8637" providerId="LiveId" clId="{984131B1-6808-4FEC-8A93-2A066323EDD2}" dt="2023-01-13T12:33:06.753" v="5205"/>
          <ac:spMkLst>
            <pc:docMk/>
            <pc:sldMk cId="1663620622" sldId="282"/>
            <ac:spMk id="6" creationId="{F7181343-D0D8-6C57-BF70-E0410E2A945E}"/>
          </ac:spMkLst>
        </pc:spChg>
        <pc:picChg chg="add del mod">
          <ac:chgData name="erika foran" userId="c1b73c0dcbcb8637" providerId="LiveId" clId="{984131B1-6808-4FEC-8A93-2A066323EDD2}" dt="2023-01-13T12:32:50.613" v="5204" actId="478"/>
          <ac:picMkLst>
            <pc:docMk/>
            <pc:sldMk cId="1663620622" sldId="282"/>
            <ac:picMk id="4" creationId="{856BE102-E162-5FB9-A5D2-522CC6E60887}"/>
          </ac:picMkLst>
        </pc:picChg>
        <pc:picChg chg="add mod">
          <ac:chgData name="erika foran" userId="c1b73c0dcbcb8637" providerId="LiveId" clId="{984131B1-6808-4FEC-8A93-2A066323EDD2}" dt="2023-01-13T12:33:06.753" v="5205"/>
          <ac:picMkLst>
            <pc:docMk/>
            <pc:sldMk cId="1663620622" sldId="282"/>
            <ac:picMk id="7" creationId="{AE49CF78-3EFC-0267-FB76-1C9E8E5D3400}"/>
          </ac:picMkLst>
        </pc:picChg>
      </pc:sldChg>
      <pc:sldChg chg="addSp delSp modSp new modAnim modNotesTx">
        <pc:chgData name="erika foran" userId="c1b73c0dcbcb8637" providerId="LiveId" clId="{984131B1-6808-4FEC-8A93-2A066323EDD2}" dt="2023-01-13T12:33:52.555" v="5209"/>
        <pc:sldMkLst>
          <pc:docMk/>
          <pc:sldMk cId="2880928078" sldId="283"/>
        </pc:sldMkLst>
        <pc:spChg chg="del">
          <ac:chgData name="erika foran" userId="c1b73c0dcbcb8637" providerId="LiveId" clId="{984131B1-6808-4FEC-8A93-2A066323EDD2}" dt="2023-01-13T12:33:51.544" v="5208"/>
          <ac:spMkLst>
            <pc:docMk/>
            <pc:sldMk cId="2880928078" sldId="283"/>
            <ac:spMk id="3" creationId="{591EA461-51AF-00D4-D112-03EA0E894069}"/>
          </ac:spMkLst>
        </pc:spChg>
        <pc:picChg chg="add mod">
          <ac:chgData name="erika foran" userId="c1b73c0dcbcb8637" providerId="LiveId" clId="{984131B1-6808-4FEC-8A93-2A066323EDD2}" dt="2023-01-13T12:33:51.544" v="5208"/>
          <ac:picMkLst>
            <pc:docMk/>
            <pc:sldMk cId="2880928078" sldId="283"/>
            <ac:picMk id="4" creationId="{3FB16415-71AD-E64F-B6CA-984BEE59E681}"/>
          </ac:picMkLst>
        </pc:picChg>
      </pc:sldChg>
      <pc:sldChg chg="addSp delSp modSp new mod setBg modClrScheme chgLayout">
        <pc:chgData name="erika foran" userId="c1b73c0dcbcb8637" providerId="LiveId" clId="{984131B1-6808-4FEC-8A93-2A066323EDD2}" dt="2023-01-16T13:33:59.299" v="5814" actId="1076"/>
        <pc:sldMkLst>
          <pc:docMk/>
          <pc:sldMk cId="3268568811" sldId="284"/>
        </pc:sldMkLst>
        <pc:spChg chg="add del mod ord">
          <ac:chgData name="erika foran" userId="c1b73c0dcbcb8637" providerId="LiveId" clId="{984131B1-6808-4FEC-8A93-2A066323EDD2}" dt="2023-01-16T13:32:35.104" v="5804" actId="700"/>
          <ac:spMkLst>
            <pc:docMk/>
            <pc:sldMk cId="3268568811" sldId="284"/>
            <ac:spMk id="2" creationId="{1164A584-F329-B161-1131-88E3BA84D5CE}"/>
          </ac:spMkLst>
        </pc:spChg>
        <pc:spChg chg="add del mod ord">
          <ac:chgData name="erika foran" userId="c1b73c0dcbcb8637" providerId="LiveId" clId="{984131B1-6808-4FEC-8A93-2A066323EDD2}" dt="2023-01-16T13:32:46.860" v="5807" actId="478"/>
          <ac:spMkLst>
            <pc:docMk/>
            <pc:sldMk cId="3268568811" sldId="284"/>
            <ac:spMk id="3" creationId="{2CBEAB47-0216-DC2A-E863-39065E75F0B6}"/>
          </ac:spMkLst>
        </pc:spChg>
        <pc:spChg chg="add del mod">
          <ac:chgData name="erika foran" userId="c1b73c0dcbcb8637" providerId="LiveId" clId="{984131B1-6808-4FEC-8A93-2A066323EDD2}" dt="2023-01-16T13:32:13.830" v="5801" actId="478"/>
          <ac:spMkLst>
            <pc:docMk/>
            <pc:sldMk cId="3268568811" sldId="284"/>
            <ac:spMk id="5" creationId="{6599D051-B6C8-3F92-7CA6-738FF2F0C056}"/>
          </ac:spMkLst>
        </pc:spChg>
        <pc:spChg chg="add mod ord">
          <ac:chgData name="erika foran" userId="c1b73c0dcbcb8637" providerId="LiveId" clId="{984131B1-6808-4FEC-8A93-2A066323EDD2}" dt="2023-01-16T13:33:59.299" v="5814" actId="1076"/>
          <ac:spMkLst>
            <pc:docMk/>
            <pc:sldMk cId="3268568811" sldId="284"/>
            <ac:spMk id="6" creationId="{3385E10B-1407-C84E-03D0-E555E0BC0F39}"/>
          </ac:spMkLst>
        </pc:spChg>
        <pc:spChg chg="add del mod">
          <ac:chgData name="erika foran" userId="c1b73c0dcbcb8637" providerId="LiveId" clId="{984131B1-6808-4FEC-8A93-2A066323EDD2}" dt="2023-01-16T13:32:49.021" v="5808" actId="478"/>
          <ac:spMkLst>
            <pc:docMk/>
            <pc:sldMk cId="3268568811" sldId="284"/>
            <ac:spMk id="8" creationId="{2E571F10-2820-1D68-01C3-5103C66CCFF3}"/>
          </ac:spMkLst>
        </pc:spChg>
        <pc:spChg chg="add">
          <ac:chgData name="erika foran" userId="c1b73c0dcbcb8637" providerId="LiveId" clId="{984131B1-6808-4FEC-8A93-2A066323EDD2}" dt="2023-01-16T13:33:42.774" v="5810" actId="26606"/>
          <ac:spMkLst>
            <pc:docMk/>
            <pc:sldMk cId="3268568811" sldId="284"/>
            <ac:spMk id="3079" creationId="{74426AB7-D619-4515-962A-BC83909EC015}"/>
          </ac:spMkLst>
        </pc:spChg>
        <pc:spChg chg="add">
          <ac:chgData name="erika foran" userId="c1b73c0dcbcb8637" providerId="LiveId" clId="{984131B1-6808-4FEC-8A93-2A066323EDD2}" dt="2023-01-16T13:33:42.774" v="5810" actId="26606"/>
          <ac:spMkLst>
            <pc:docMk/>
            <pc:sldMk cId="3268568811" sldId="284"/>
            <ac:spMk id="3081" creationId="{DE47DF98-723F-4AAC-ABCF-CACBC438F78F}"/>
          </ac:spMkLst>
        </pc:spChg>
        <pc:picChg chg="add mod">
          <ac:chgData name="erika foran" userId="c1b73c0dcbcb8637" providerId="LiveId" clId="{984131B1-6808-4FEC-8A93-2A066323EDD2}" dt="2023-01-16T13:33:42.774" v="5810" actId="26606"/>
          <ac:picMkLst>
            <pc:docMk/>
            <pc:sldMk cId="3268568811" sldId="284"/>
            <ac:picMk id="3074" creationId="{7CBAB442-DADC-382E-2AB3-ED8931FA6F86}"/>
          </ac:picMkLst>
        </pc:picChg>
        <pc:cxnChg chg="add">
          <ac:chgData name="erika foran" userId="c1b73c0dcbcb8637" providerId="LiveId" clId="{984131B1-6808-4FEC-8A93-2A066323EDD2}" dt="2023-01-16T13:33:42.774" v="5810" actId="26606"/>
          <ac:cxnSpMkLst>
            <pc:docMk/>
            <pc:sldMk cId="3268568811" sldId="284"/>
            <ac:cxnSpMk id="3083" creationId="{EA29FC7C-9308-4FDE-8DCA-405668055B0F}"/>
          </ac:cxnSpMkLst>
        </pc:cxnChg>
      </pc:sldChg>
      <pc:sldChg chg="addSp delSp modSp new mod setBg modClrScheme setClrOvrMap chgLayout">
        <pc:chgData name="erika foran" userId="c1b73c0dcbcb8637" providerId="LiveId" clId="{984131B1-6808-4FEC-8A93-2A066323EDD2}" dt="2023-01-16T12:27:08.698" v="5323" actId="113"/>
        <pc:sldMkLst>
          <pc:docMk/>
          <pc:sldMk cId="356535231" sldId="285"/>
        </pc:sldMkLst>
        <pc:spChg chg="del mod ord">
          <ac:chgData name="erika foran" userId="c1b73c0dcbcb8637" providerId="LiveId" clId="{984131B1-6808-4FEC-8A93-2A066323EDD2}" dt="2023-01-16T12:25:56.902" v="5264" actId="700"/>
          <ac:spMkLst>
            <pc:docMk/>
            <pc:sldMk cId="356535231" sldId="285"/>
            <ac:spMk id="2" creationId="{5DD919A0-0570-0EE2-2E3F-0424C4EFAB00}"/>
          </ac:spMkLst>
        </pc:spChg>
        <pc:spChg chg="del mod ord">
          <ac:chgData name="erika foran" userId="c1b73c0dcbcb8637" providerId="LiveId" clId="{984131B1-6808-4FEC-8A93-2A066323EDD2}" dt="2023-01-16T12:25:56.902" v="5264" actId="700"/>
          <ac:spMkLst>
            <pc:docMk/>
            <pc:sldMk cId="356535231" sldId="285"/>
            <ac:spMk id="3" creationId="{B7829105-B037-67D7-497A-C111D352FA70}"/>
          </ac:spMkLst>
        </pc:spChg>
        <pc:spChg chg="add mod ord">
          <ac:chgData name="erika foran" userId="c1b73c0dcbcb8637" providerId="LiveId" clId="{984131B1-6808-4FEC-8A93-2A066323EDD2}" dt="2023-01-16T12:27:08.698" v="5323" actId="113"/>
          <ac:spMkLst>
            <pc:docMk/>
            <pc:sldMk cId="356535231" sldId="285"/>
            <ac:spMk id="4" creationId="{46C9B10F-65B2-03FD-80FE-40D9C748DE4D}"/>
          </ac:spMkLst>
        </pc:spChg>
        <pc:spChg chg="add del mod ord">
          <ac:chgData name="erika foran" userId="c1b73c0dcbcb8637" providerId="LiveId" clId="{984131B1-6808-4FEC-8A93-2A066323EDD2}" dt="2023-01-16T12:26:14.851" v="5317" actId="478"/>
          <ac:spMkLst>
            <pc:docMk/>
            <pc:sldMk cId="356535231" sldId="285"/>
            <ac:spMk id="5" creationId="{16D835AE-C812-A55A-F442-EF2AC02EA7C2}"/>
          </ac:spMkLst>
        </pc:spChg>
        <pc:spChg chg="add del">
          <ac:chgData name="erika foran" userId="c1b73c0dcbcb8637" providerId="LiveId" clId="{984131B1-6808-4FEC-8A93-2A066323EDD2}" dt="2023-01-16T12:27:03.925" v="5321" actId="26606"/>
          <ac:spMkLst>
            <pc:docMk/>
            <pc:sldMk cId="356535231" sldId="285"/>
            <ac:spMk id="10" creationId="{C1DD1A8A-57D5-4A81-AD04-532B043C5611}"/>
          </ac:spMkLst>
        </pc:spChg>
        <pc:spChg chg="add del">
          <ac:chgData name="erika foran" userId="c1b73c0dcbcb8637" providerId="LiveId" clId="{984131B1-6808-4FEC-8A93-2A066323EDD2}" dt="2023-01-16T12:27:03.925" v="5321" actId="26606"/>
          <ac:spMkLst>
            <pc:docMk/>
            <pc:sldMk cId="356535231" sldId="285"/>
            <ac:spMk id="12" creationId="{007891EC-4501-44ED-A8C8-B11B6DB767AB}"/>
          </ac:spMkLst>
        </pc:spChg>
        <pc:picChg chg="add mod">
          <ac:chgData name="erika foran" userId="c1b73c0dcbcb8637" providerId="LiveId" clId="{984131B1-6808-4FEC-8A93-2A066323EDD2}" dt="2023-01-16T12:27:03.925" v="5321" actId="26606"/>
          <ac:picMkLst>
            <pc:docMk/>
            <pc:sldMk cId="356535231" sldId="285"/>
            <ac:picMk id="6" creationId="{FDDEC62A-7C58-B7D8-9503-8773B99481ED}"/>
          </ac:picMkLst>
        </pc:picChg>
      </pc:sldChg>
      <pc:sldChg chg="modSp new del mod">
        <pc:chgData name="erika foran" userId="c1b73c0dcbcb8637" providerId="LiveId" clId="{984131B1-6808-4FEC-8A93-2A066323EDD2}" dt="2023-02-09T20:30:52.741" v="6374" actId="47"/>
        <pc:sldMkLst>
          <pc:docMk/>
          <pc:sldMk cId="3801337225" sldId="286"/>
        </pc:sldMkLst>
        <pc:spChg chg="mod">
          <ac:chgData name="erika foran" userId="c1b73c0dcbcb8637" providerId="LiveId" clId="{984131B1-6808-4FEC-8A93-2A066323EDD2}" dt="2023-01-16T13:10:31.687" v="5331" actId="20577"/>
          <ac:spMkLst>
            <pc:docMk/>
            <pc:sldMk cId="3801337225" sldId="286"/>
            <ac:spMk id="3" creationId="{09366FEA-A528-195B-C6C9-B6070287889D}"/>
          </ac:spMkLst>
        </pc:spChg>
      </pc:sldChg>
      <pc:sldChg chg="addSp delSp modSp new mod ord modClrScheme chgLayout modNotesTx">
        <pc:chgData name="erika foran" userId="c1b73c0dcbcb8637" providerId="LiveId" clId="{984131B1-6808-4FEC-8A93-2A066323EDD2}" dt="2023-02-20T17:09:24.587" v="7669" actId="20577"/>
        <pc:sldMkLst>
          <pc:docMk/>
          <pc:sldMk cId="1741567696" sldId="287"/>
        </pc:sldMkLst>
        <pc:spChg chg="del mod ord">
          <ac:chgData name="erika foran" userId="c1b73c0dcbcb8637" providerId="LiveId" clId="{984131B1-6808-4FEC-8A93-2A066323EDD2}" dt="2023-01-16T13:14:39.341" v="5362" actId="700"/>
          <ac:spMkLst>
            <pc:docMk/>
            <pc:sldMk cId="1741567696" sldId="287"/>
            <ac:spMk id="2" creationId="{C81635D6-B1E8-0DDE-4FC5-90FA484CE0EF}"/>
          </ac:spMkLst>
        </pc:spChg>
        <pc:spChg chg="del mod ord">
          <ac:chgData name="erika foran" userId="c1b73c0dcbcb8637" providerId="LiveId" clId="{984131B1-6808-4FEC-8A93-2A066323EDD2}" dt="2023-01-16T13:14:39.341" v="5362" actId="700"/>
          <ac:spMkLst>
            <pc:docMk/>
            <pc:sldMk cId="1741567696" sldId="287"/>
            <ac:spMk id="3" creationId="{CA2FAA6B-E9D3-34CD-0A38-B673F3D5ED83}"/>
          </ac:spMkLst>
        </pc:spChg>
        <pc:spChg chg="add mod ord">
          <ac:chgData name="erika foran" userId="c1b73c0dcbcb8637" providerId="LiveId" clId="{984131B1-6808-4FEC-8A93-2A066323EDD2}" dt="2023-02-20T17:07:45.272" v="7462" actId="20577"/>
          <ac:spMkLst>
            <pc:docMk/>
            <pc:sldMk cId="1741567696" sldId="287"/>
            <ac:spMk id="4" creationId="{D582AD00-43A4-12B4-6EE6-27C496308135}"/>
          </ac:spMkLst>
        </pc:spChg>
        <pc:spChg chg="add mod ord">
          <ac:chgData name="erika foran" userId="c1b73c0dcbcb8637" providerId="LiveId" clId="{984131B1-6808-4FEC-8A93-2A066323EDD2}" dt="2023-02-20T17:09:24.587" v="7669" actId="20577"/>
          <ac:spMkLst>
            <pc:docMk/>
            <pc:sldMk cId="1741567696" sldId="287"/>
            <ac:spMk id="5" creationId="{9411C30D-7A78-7790-4520-63CAAE3DF725}"/>
          </ac:spMkLst>
        </pc:spChg>
      </pc:sldChg>
      <pc:sldChg chg="addSp delSp modSp new del">
        <pc:chgData name="erika foran" userId="c1b73c0dcbcb8637" providerId="LiveId" clId="{984131B1-6808-4FEC-8A93-2A066323EDD2}" dt="2023-02-20T17:23:44.067" v="7939" actId="47"/>
        <pc:sldMkLst>
          <pc:docMk/>
          <pc:sldMk cId="492860598" sldId="288"/>
        </pc:sldMkLst>
        <pc:spChg chg="del">
          <ac:chgData name="erika foran" userId="c1b73c0dcbcb8637" providerId="LiveId" clId="{984131B1-6808-4FEC-8A93-2A066323EDD2}" dt="2023-01-16T13:17:26.929" v="5496"/>
          <ac:spMkLst>
            <pc:docMk/>
            <pc:sldMk cId="492860598" sldId="288"/>
            <ac:spMk id="3" creationId="{A6DA1885-AA29-DFB8-42F9-03F2F37A7718}"/>
          </ac:spMkLst>
        </pc:spChg>
        <pc:spChg chg="add mod">
          <ac:chgData name="erika foran" userId="c1b73c0dcbcb8637" providerId="LiveId" clId="{984131B1-6808-4FEC-8A93-2A066323EDD2}" dt="2023-01-16T13:17:26.929" v="5496"/>
          <ac:spMkLst>
            <pc:docMk/>
            <pc:sldMk cId="492860598" sldId="288"/>
            <ac:spMk id="4" creationId="{81AD91DA-D2FF-0A73-4537-DEC3B2C29D57}"/>
          </ac:spMkLst>
        </pc:spChg>
      </pc:sldChg>
      <pc:sldChg chg="modSp add del mod ord">
        <pc:chgData name="erika foran" userId="c1b73c0dcbcb8637" providerId="LiveId" clId="{984131B1-6808-4FEC-8A93-2A066323EDD2}" dt="2023-02-09T20:30:54.609" v="6375" actId="47"/>
        <pc:sldMkLst>
          <pc:docMk/>
          <pc:sldMk cId="1177695672" sldId="289"/>
        </pc:sldMkLst>
        <pc:spChg chg="mod">
          <ac:chgData name="erika foran" userId="c1b73c0dcbcb8637" providerId="LiveId" clId="{984131B1-6808-4FEC-8A93-2A066323EDD2}" dt="2023-01-16T13:22:51.572" v="5755" actId="1076"/>
          <ac:spMkLst>
            <pc:docMk/>
            <pc:sldMk cId="1177695672" sldId="289"/>
            <ac:spMk id="4" creationId="{D582AD00-43A4-12B4-6EE6-27C496308135}"/>
          </ac:spMkLst>
        </pc:spChg>
        <pc:spChg chg="mod">
          <ac:chgData name="erika foran" userId="c1b73c0dcbcb8637" providerId="LiveId" clId="{984131B1-6808-4FEC-8A93-2A066323EDD2}" dt="2023-01-16T13:23:00" v="5767" actId="20577"/>
          <ac:spMkLst>
            <pc:docMk/>
            <pc:sldMk cId="1177695672" sldId="289"/>
            <ac:spMk id="5" creationId="{9411C30D-7A78-7790-4520-63CAAE3DF725}"/>
          </ac:spMkLst>
        </pc:spChg>
      </pc:sldChg>
      <pc:sldChg chg="addSp new">
        <pc:chgData name="erika foran" userId="c1b73c0dcbcb8637" providerId="LiveId" clId="{984131B1-6808-4FEC-8A93-2A066323EDD2}" dt="2023-01-16T13:23:32.227" v="5773"/>
        <pc:sldMkLst>
          <pc:docMk/>
          <pc:sldMk cId="1884636589" sldId="290"/>
        </pc:sldMkLst>
        <pc:picChg chg="add">
          <ac:chgData name="erika foran" userId="c1b73c0dcbcb8637" providerId="LiveId" clId="{984131B1-6808-4FEC-8A93-2A066323EDD2}" dt="2023-01-16T13:23:32.227" v="5773"/>
          <ac:picMkLst>
            <pc:docMk/>
            <pc:sldMk cId="1884636589" sldId="290"/>
            <ac:picMk id="2050" creationId="{2EF747E3-3777-D2B2-0EE0-820CFE508624}"/>
          </ac:picMkLst>
        </pc:picChg>
      </pc:sldChg>
      <pc:sldChg chg="addSp delSp modSp new del mod setBg">
        <pc:chgData name="erika foran" userId="c1b73c0dcbcb8637" providerId="LiveId" clId="{984131B1-6808-4FEC-8A93-2A066323EDD2}" dt="2023-02-01T15:02:41.589" v="6310" actId="47"/>
        <pc:sldMkLst>
          <pc:docMk/>
          <pc:sldMk cId="2211754454" sldId="291"/>
        </pc:sldMkLst>
        <pc:spChg chg="mod">
          <ac:chgData name="erika foran" userId="c1b73c0dcbcb8637" providerId="LiveId" clId="{984131B1-6808-4FEC-8A93-2A066323EDD2}" dt="2023-02-01T15:01:49.236" v="6286" actId="26606"/>
          <ac:spMkLst>
            <pc:docMk/>
            <pc:sldMk cId="2211754454" sldId="291"/>
            <ac:spMk id="2" creationId="{726072B6-65D3-B0FF-829E-D251A7B1105A}"/>
          </ac:spMkLst>
        </pc:spChg>
        <pc:spChg chg="mod ord">
          <ac:chgData name="erika foran" userId="c1b73c0dcbcb8637" providerId="LiveId" clId="{984131B1-6808-4FEC-8A93-2A066323EDD2}" dt="2023-02-01T15:01:49.236" v="6286" actId="26606"/>
          <ac:spMkLst>
            <pc:docMk/>
            <pc:sldMk cId="2211754454" sldId="291"/>
            <ac:spMk id="3" creationId="{EDA21D2D-F741-DFB3-F959-F5DAF3595A31}"/>
          </ac:spMkLst>
        </pc:spChg>
        <pc:spChg chg="add del">
          <ac:chgData name="erika foran" userId="c1b73c0dcbcb8637" providerId="LiveId" clId="{984131B1-6808-4FEC-8A93-2A066323EDD2}" dt="2023-01-19T13:24:21.883" v="5857" actId="26606"/>
          <ac:spMkLst>
            <pc:docMk/>
            <pc:sldMk cId="2211754454" sldId="291"/>
            <ac:spMk id="9" creationId="{5E39A796-BE83-48B1-B33F-35C4A32AAB57}"/>
          </ac:spMkLst>
        </pc:spChg>
        <pc:spChg chg="add del">
          <ac:chgData name="erika foran" userId="c1b73c0dcbcb8637" providerId="LiveId" clId="{984131B1-6808-4FEC-8A93-2A066323EDD2}" dt="2023-01-19T13:24:21.883" v="5857" actId="26606"/>
          <ac:spMkLst>
            <pc:docMk/>
            <pc:sldMk cId="2211754454" sldId="291"/>
            <ac:spMk id="11" creationId="{72F84B47-E267-4194-8194-831DB7B5547F}"/>
          </ac:spMkLst>
        </pc:spChg>
        <pc:spChg chg="add del">
          <ac:chgData name="erika foran" userId="c1b73c0dcbcb8637" providerId="LiveId" clId="{984131B1-6808-4FEC-8A93-2A066323EDD2}" dt="2023-02-01T15:00:57.351" v="6273" actId="26606"/>
          <ac:spMkLst>
            <pc:docMk/>
            <pc:sldMk cId="2211754454" sldId="291"/>
            <ac:spMk id="16" creationId="{2B97F24A-32CE-4C1C-A50D-3016B394DCFB}"/>
          </ac:spMkLst>
        </pc:spChg>
        <pc:spChg chg="add del">
          <ac:chgData name="erika foran" userId="c1b73c0dcbcb8637" providerId="LiveId" clId="{984131B1-6808-4FEC-8A93-2A066323EDD2}" dt="2023-02-01T15:00:57.351" v="6273" actId="26606"/>
          <ac:spMkLst>
            <pc:docMk/>
            <pc:sldMk cId="2211754454" sldId="291"/>
            <ac:spMk id="18" creationId="{CD8B4F24-440B-49E9-B85D-733523DC064B}"/>
          </ac:spMkLst>
        </pc:spChg>
        <pc:spChg chg="add del">
          <ac:chgData name="erika foran" userId="c1b73c0dcbcb8637" providerId="LiveId" clId="{984131B1-6808-4FEC-8A93-2A066323EDD2}" dt="2023-02-01T15:01:09.718" v="6275" actId="26606"/>
          <ac:spMkLst>
            <pc:docMk/>
            <pc:sldMk cId="2211754454" sldId="291"/>
            <ac:spMk id="23" creationId="{131BAD53-4E89-4F62-BBB7-26359763ED39}"/>
          </ac:spMkLst>
        </pc:spChg>
        <pc:spChg chg="add del">
          <ac:chgData name="erika foran" userId="c1b73c0dcbcb8637" providerId="LiveId" clId="{984131B1-6808-4FEC-8A93-2A066323EDD2}" dt="2023-02-01T15:01:09.718" v="6275" actId="26606"/>
          <ac:spMkLst>
            <pc:docMk/>
            <pc:sldMk cId="2211754454" sldId="291"/>
            <ac:spMk id="25" creationId="{62756DA2-40EB-4C6F-B962-5822FFB54FB6}"/>
          </ac:spMkLst>
        </pc:spChg>
        <pc:spChg chg="add del">
          <ac:chgData name="erika foran" userId="c1b73c0dcbcb8637" providerId="LiveId" clId="{984131B1-6808-4FEC-8A93-2A066323EDD2}" dt="2023-02-01T15:01:49.236" v="6286" actId="26606"/>
          <ac:spMkLst>
            <pc:docMk/>
            <pc:sldMk cId="2211754454" sldId="291"/>
            <ac:spMk id="30" creationId="{5E39A796-BE83-48B1-B33F-35C4A32AAB57}"/>
          </ac:spMkLst>
        </pc:spChg>
        <pc:spChg chg="add del">
          <ac:chgData name="erika foran" userId="c1b73c0dcbcb8637" providerId="LiveId" clId="{984131B1-6808-4FEC-8A93-2A066323EDD2}" dt="2023-02-01T15:01:49.236" v="6286" actId="26606"/>
          <ac:spMkLst>
            <pc:docMk/>
            <pc:sldMk cId="2211754454" sldId="291"/>
            <ac:spMk id="32" creationId="{72F84B47-E267-4194-8194-831DB7B5547F}"/>
          </ac:spMkLst>
        </pc:spChg>
        <pc:spChg chg="add del">
          <ac:chgData name="erika foran" userId="c1b73c0dcbcb8637" providerId="LiveId" clId="{984131B1-6808-4FEC-8A93-2A066323EDD2}" dt="2023-02-01T15:01:49.236" v="6286" actId="26606"/>
          <ac:spMkLst>
            <pc:docMk/>
            <pc:sldMk cId="2211754454" sldId="291"/>
            <ac:spMk id="37" creationId="{931DE728-8710-4D0D-ABEA-46145891733A}"/>
          </ac:spMkLst>
        </pc:spChg>
        <pc:spChg chg="add del">
          <ac:chgData name="erika foran" userId="c1b73c0dcbcb8637" providerId="LiveId" clId="{984131B1-6808-4FEC-8A93-2A066323EDD2}" dt="2023-02-01T15:01:49.236" v="6286" actId="26606"/>
          <ac:spMkLst>
            <pc:docMk/>
            <pc:sldMk cId="2211754454" sldId="291"/>
            <ac:spMk id="39" creationId="{5AAE9118-0436-4488-AC4A-C14DF6A7B6B1}"/>
          </ac:spMkLst>
        </pc:spChg>
        <pc:spChg chg="add del">
          <ac:chgData name="erika foran" userId="c1b73c0dcbcb8637" providerId="LiveId" clId="{984131B1-6808-4FEC-8A93-2A066323EDD2}" dt="2023-02-01T15:01:49.236" v="6286" actId="26606"/>
          <ac:spMkLst>
            <pc:docMk/>
            <pc:sldMk cId="2211754454" sldId="291"/>
            <ac:spMk id="41" creationId="{07A0C51E-5464-4470-855E-CA530A59BF98}"/>
          </ac:spMkLst>
        </pc:spChg>
        <pc:picChg chg="add del mod ord">
          <ac:chgData name="erika foran" userId="c1b73c0dcbcb8637" providerId="LiveId" clId="{984131B1-6808-4FEC-8A93-2A066323EDD2}" dt="2023-02-01T15:01:49.623" v="6287" actId="14100"/>
          <ac:picMkLst>
            <pc:docMk/>
            <pc:sldMk cId="2211754454" sldId="291"/>
            <ac:picMk id="4" creationId="{53E540A3-C0AF-529A-28E5-3AED63B0F083}"/>
          </ac:picMkLst>
        </pc:picChg>
      </pc:sldChg>
      <pc:sldChg chg="addSp delSp modSp new mod">
        <pc:chgData name="erika foran" userId="c1b73c0dcbcb8637" providerId="LiveId" clId="{984131B1-6808-4FEC-8A93-2A066323EDD2}" dt="2023-02-01T14:44:21.404" v="6025" actId="14100"/>
        <pc:sldMkLst>
          <pc:docMk/>
          <pc:sldMk cId="3271512837" sldId="292"/>
        </pc:sldMkLst>
        <pc:spChg chg="del">
          <ac:chgData name="erika foran" userId="c1b73c0dcbcb8637" providerId="LiveId" clId="{984131B1-6808-4FEC-8A93-2A066323EDD2}" dt="2023-02-01T14:42:33.923" v="5886" actId="478"/>
          <ac:spMkLst>
            <pc:docMk/>
            <pc:sldMk cId="3271512837" sldId="292"/>
            <ac:spMk id="2" creationId="{570D152C-0187-FB6C-100B-007B6BD3A9C4}"/>
          </ac:spMkLst>
        </pc:spChg>
        <pc:spChg chg="del">
          <ac:chgData name="erika foran" userId="c1b73c0dcbcb8637" providerId="LiveId" clId="{984131B1-6808-4FEC-8A93-2A066323EDD2}" dt="2023-02-01T14:42:32.295" v="5885" actId="478"/>
          <ac:spMkLst>
            <pc:docMk/>
            <pc:sldMk cId="3271512837" sldId="292"/>
            <ac:spMk id="3" creationId="{FC4A5FA3-A04D-2572-2B46-F4E5320CC4C6}"/>
          </ac:spMkLst>
        </pc:spChg>
        <pc:picChg chg="add mod">
          <ac:chgData name="erika foran" userId="c1b73c0dcbcb8637" providerId="LiveId" clId="{984131B1-6808-4FEC-8A93-2A066323EDD2}" dt="2023-02-01T14:44:21.404" v="6025" actId="14100"/>
          <ac:picMkLst>
            <pc:docMk/>
            <pc:sldMk cId="3271512837" sldId="292"/>
            <ac:picMk id="5" creationId="{D73B3377-7F53-1525-D8BE-195ADE530EC7}"/>
          </ac:picMkLst>
        </pc:picChg>
      </pc:sldChg>
      <pc:sldChg chg="addSp delSp modSp new mod ord modClrScheme chgLayout">
        <pc:chgData name="erika foran" userId="c1b73c0dcbcb8637" providerId="LiveId" clId="{984131B1-6808-4FEC-8A93-2A066323EDD2}" dt="2023-02-19T20:57:52.042" v="7303"/>
        <pc:sldMkLst>
          <pc:docMk/>
          <pc:sldMk cId="2256726438" sldId="293"/>
        </pc:sldMkLst>
        <pc:spChg chg="del mod ord">
          <ac:chgData name="erika foran" userId="c1b73c0dcbcb8637" providerId="LiveId" clId="{984131B1-6808-4FEC-8A93-2A066323EDD2}" dt="2023-02-01T14:45:29.496" v="6027" actId="700"/>
          <ac:spMkLst>
            <pc:docMk/>
            <pc:sldMk cId="2256726438" sldId="293"/>
            <ac:spMk id="2" creationId="{F1E646C9-7DCF-8027-8283-63F9CF2E2DD1}"/>
          </ac:spMkLst>
        </pc:spChg>
        <pc:spChg chg="del mod ord">
          <ac:chgData name="erika foran" userId="c1b73c0dcbcb8637" providerId="LiveId" clId="{984131B1-6808-4FEC-8A93-2A066323EDD2}" dt="2023-02-01T14:45:29.496" v="6027" actId="700"/>
          <ac:spMkLst>
            <pc:docMk/>
            <pc:sldMk cId="2256726438" sldId="293"/>
            <ac:spMk id="3" creationId="{0205B562-1BB9-93A1-5A1C-ABBEA88A7EBB}"/>
          </ac:spMkLst>
        </pc:spChg>
        <pc:spChg chg="add mod ord">
          <ac:chgData name="erika foran" userId="c1b73c0dcbcb8637" providerId="LiveId" clId="{984131B1-6808-4FEC-8A93-2A066323EDD2}" dt="2023-02-01T14:46:39.646" v="6186" actId="1076"/>
          <ac:spMkLst>
            <pc:docMk/>
            <pc:sldMk cId="2256726438" sldId="293"/>
            <ac:spMk id="4" creationId="{0B79CE69-B00F-915F-B432-81A4EE7282B4}"/>
          </ac:spMkLst>
        </pc:spChg>
        <pc:spChg chg="add mod ord">
          <ac:chgData name="erika foran" userId="c1b73c0dcbcb8637" providerId="LiveId" clId="{984131B1-6808-4FEC-8A93-2A066323EDD2}" dt="2023-02-01T14:47:15.177" v="6210" actId="20577"/>
          <ac:spMkLst>
            <pc:docMk/>
            <pc:sldMk cId="2256726438" sldId="293"/>
            <ac:spMk id="5" creationId="{C05ADC0A-5D51-10DD-5C0C-90572D5B859F}"/>
          </ac:spMkLst>
        </pc:spChg>
      </pc:sldChg>
      <pc:sldChg chg="addSp modSp new mod ord">
        <pc:chgData name="erika foran" userId="c1b73c0dcbcb8637" providerId="LiveId" clId="{984131B1-6808-4FEC-8A93-2A066323EDD2}" dt="2023-02-20T17:03:14.447" v="7369"/>
        <pc:sldMkLst>
          <pc:docMk/>
          <pc:sldMk cId="2395350753" sldId="294"/>
        </pc:sldMkLst>
        <pc:spChg chg="mod">
          <ac:chgData name="erika foran" userId="c1b73c0dcbcb8637" providerId="LiveId" clId="{984131B1-6808-4FEC-8A93-2A066323EDD2}" dt="2023-02-01T15:02:24.225" v="6303" actId="1076"/>
          <ac:spMkLst>
            <pc:docMk/>
            <pc:sldMk cId="2395350753" sldId="294"/>
            <ac:spMk id="2" creationId="{1BEB58A0-2B4A-11A3-9705-FB10547B31F0}"/>
          </ac:spMkLst>
        </pc:spChg>
        <pc:spChg chg="mod">
          <ac:chgData name="erika foran" userId="c1b73c0dcbcb8637" providerId="LiveId" clId="{984131B1-6808-4FEC-8A93-2A066323EDD2}" dt="2023-02-01T15:03:35.971" v="6321" actId="14100"/>
          <ac:spMkLst>
            <pc:docMk/>
            <pc:sldMk cId="2395350753" sldId="294"/>
            <ac:spMk id="3" creationId="{F567FB6B-A268-1FE2-D54D-2D7E2D5D89E6}"/>
          </ac:spMkLst>
        </pc:spChg>
        <pc:picChg chg="add mod ord modCrop">
          <ac:chgData name="erika foran" userId="c1b73c0dcbcb8637" providerId="LiveId" clId="{984131B1-6808-4FEC-8A93-2A066323EDD2}" dt="2023-02-01T15:03:39.241" v="6322" actId="1076"/>
          <ac:picMkLst>
            <pc:docMk/>
            <pc:sldMk cId="2395350753" sldId="294"/>
            <ac:picMk id="4" creationId="{8F388890-74BE-E538-D64E-290807025FF4}"/>
          </ac:picMkLst>
        </pc:picChg>
      </pc:sldChg>
      <pc:sldChg chg="addSp delSp modSp new mod modClrScheme chgLayout">
        <pc:chgData name="erika foran" userId="c1b73c0dcbcb8637" providerId="LiveId" clId="{984131B1-6808-4FEC-8A93-2A066323EDD2}" dt="2023-02-20T08:45:02.173" v="7313" actId="478"/>
        <pc:sldMkLst>
          <pc:docMk/>
          <pc:sldMk cId="235214050" sldId="295"/>
        </pc:sldMkLst>
        <pc:spChg chg="mod ord">
          <ac:chgData name="erika foran" userId="c1b73c0dcbcb8637" providerId="LiveId" clId="{984131B1-6808-4FEC-8A93-2A066323EDD2}" dt="2023-02-20T08:44:55.386" v="7312" actId="700"/>
          <ac:spMkLst>
            <pc:docMk/>
            <pc:sldMk cId="235214050" sldId="295"/>
            <ac:spMk id="2" creationId="{D2A10721-AE6E-C29D-1CEB-5980B45CF8B2}"/>
          </ac:spMkLst>
        </pc:spChg>
        <pc:spChg chg="del">
          <ac:chgData name="erika foran" userId="c1b73c0dcbcb8637" providerId="LiveId" clId="{984131B1-6808-4FEC-8A93-2A066323EDD2}" dt="2023-02-20T08:44:47.829" v="7304" actId="478"/>
          <ac:spMkLst>
            <pc:docMk/>
            <pc:sldMk cId="235214050" sldId="295"/>
            <ac:spMk id="3" creationId="{72780471-8104-EDA0-2D66-BB061C8B0935}"/>
          </ac:spMkLst>
        </pc:spChg>
        <pc:spChg chg="add del mod ord">
          <ac:chgData name="erika foran" userId="c1b73c0dcbcb8637" providerId="LiveId" clId="{984131B1-6808-4FEC-8A93-2A066323EDD2}" dt="2023-02-20T08:45:02.173" v="7313" actId="478"/>
          <ac:spMkLst>
            <pc:docMk/>
            <pc:sldMk cId="235214050" sldId="295"/>
            <ac:spMk id="4" creationId="{27C5CFF1-1E57-C826-7AFB-C7E616479A8C}"/>
          </ac:spMkLst>
        </pc:spChg>
      </pc:sldChg>
      <pc:sldChg chg="modSp new del mod">
        <pc:chgData name="erika foran" userId="c1b73c0dcbcb8637" providerId="LiveId" clId="{984131B1-6808-4FEC-8A93-2A066323EDD2}" dt="2023-02-09T20:31:15.590" v="6376" actId="47"/>
        <pc:sldMkLst>
          <pc:docMk/>
          <pc:sldMk cId="1347422269" sldId="295"/>
        </pc:sldMkLst>
        <pc:spChg chg="mod">
          <ac:chgData name="erika foran" userId="c1b73c0dcbcb8637" providerId="LiveId" clId="{984131B1-6808-4FEC-8A93-2A066323EDD2}" dt="2023-02-01T15:06:45.274" v="6372" actId="20577"/>
          <ac:spMkLst>
            <pc:docMk/>
            <pc:sldMk cId="1347422269" sldId="295"/>
            <ac:spMk id="2" creationId="{F730E0D4-D7BF-64EA-26B9-8F3BD3426072}"/>
          </ac:spMkLst>
        </pc:spChg>
      </pc:sldChg>
      <pc:sldChg chg="modSp new mod modNotesTx">
        <pc:chgData name="erika foran" userId="c1b73c0dcbcb8637" providerId="LiveId" clId="{984131B1-6808-4FEC-8A93-2A066323EDD2}" dt="2023-02-10T14:43:13.974" v="6748" actId="20577"/>
        <pc:sldMkLst>
          <pc:docMk/>
          <pc:sldMk cId="2774322493" sldId="296"/>
        </pc:sldMkLst>
        <pc:spChg chg="mod">
          <ac:chgData name="erika foran" userId="c1b73c0dcbcb8637" providerId="LiveId" clId="{984131B1-6808-4FEC-8A93-2A066323EDD2}" dt="2023-02-10T14:40:13.428" v="6492" actId="313"/>
          <ac:spMkLst>
            <pc:docMk/>
            <pc:sldMk cId="2774322493" sldId="296"/>
            <ac:spMk id="2" creationId="{8BF1811A-5B2C-559F-9C0E-DFF54CACCCA8}"/>
          </ac:spMkLst>
        </pc:spChg>
        <pc:spChg chg="mod">
          <ac:chgData name="erika foran" userId="c1b73c0dcbcb8637" providerId="LiveId" clId="{984131B1-6808-4FEC-8A93-2A066323EDD2}" dt="2023-02-10T14:43:13.974" v="6748" actId="20577"/>
          <ac:spMkLst>
            <pc:docMk/>
            <pc:sldMk cId="2774322493" sldId="296"/>
            <ac:spMk id="3" creationId="{0A48A200-6BE7-87D2-9251-59B99B418BF5}"/>
          </ac:spMkLst>
        </pc:spChg>
      </pc:sldChg>
      <pc:sldChg chg="modSp new mod modClrScheme chgLayout">
        <pc:chgData name="erika foran" userId="c1b73c0dcbcb8637" providerId="LiveId" clId="{984131B1-6808-4FEC-8A93-2A066323EDD2}" dt="2023-02-19T20:55:11.848" v="7287" actId="20577"/>
        <pc:sldMkLst>
          <pc:docMk/>
          <pc:sldMk cId="3921222770" sldId="297"/>
        </pc:sldMkLst>
        <pc:spChg chg="mod ord">
          <ac:chgData name="erika foran" userId="c1b73c0dcbcb8637" providerId="LiveId" clId="{984131B1-6808-4FEC-8A93-2A066323EDD2}" dt="2023-02-19T20:55:11.848" v="7287" actId="20577"/>
          <ac:spMkLst>
            <pc:docMk/>
            <pc:sldMk cId="3921222770" sldId="297"/>
            <ac:spMk id="2" creationId="{31ED3773-9276-D84B-6C62-EA989FC127EC}"/>
          </ac:spMkLst>
        </pc:spChg>
        <pc:spChg chg="mod ord">
          <ac:chgData name="erika foran" userId="c1b73c0dcbcb8637" providerId="LiveId" clId="{984131B1-6808-4FEC-8A93-2A066323EDD2}" dt="2023-02-10T14:45:05.649" v="6816" actId="403"/>
          <ac:spMkLst>
            <pc:docMk/>
            <pc:sldMk cId="3921222770" sldId="297"/>
            <ac:spMk id="3" creationId="{70CF9E56-4E9F-D188-D11C-543FF082F6DF}"/>
          </ac:spMkLst>
        </pc:spChg>
      </pc:sldChg>
      <pc:sldChg chg="addSp delSp modSp new mod setBg modClrScheme chgLayout">
        <pc:chgData name="erika foran" userId="c1b73c0dcbcb8637" providerId="LiveId" clId="{984131B1-6808-4FEC-8A93-2A066323EDD2}" dt="2023-02-10T14:48:41.600" v="7039" actId="403"/>
        <pc:sldMkLst>
          <pc:docMk/>
          <pc:sldMk cId="301604547" sldId="298"/>
        </pc:sldMkLst>
        <pc:spChg chg="del mod ord">
          <ac:chgData name="erika foran" userId="c1b73c0dcbcb8637" providerId="LiveId" clId="{984131B1-6808-4FEC-8A93-2A066323EDD2}" dt="2023-02-10T14:45:13.971" v="6818" actId="700"/>
          <ac:spMkLst>
            <pc:docMk/>
            <pc:sldMk cId="301604547" sldId="298"/>
            <ac:spMk id="2" creationId="{A73610C1-F243-9DDE-C6B9-EA548BB43FEE}"/>
          </ac:spMkLst>
        </pc:spChg>
        <pc:spChg chg="del mod ord">
          <ac:chgData name="erika foran" userId="c1b73c0dcbcb8637" providerId="LiveId" clId="{984131B1-6808-4FEC-8A93-2A066323EDD2}" dt="2023-02-10T14:45:13.971" v="6818" actId="700"/>
          <ac:spMkLst>
            <pc:docMk/>
            <pc:sldMk cId="301604547" sldId="298"/>
            <ac:spMk id="3" creationId="{3F84000A-BC15-54BF-77B0-BD1B2F6273A1}"/>
          </ac:spMkLst>
        </pc:spChg>
        <pc:spChg chg="add mod ord">
          <ac:chgData name="erika foran" userId="c1b73c0dcbcb8637" providerId="LiveId" clId="{984131B1-6808-4FEC-8A93-2A066323EDD2}" dt="2023-02-10T14:48:11.498" v="7033" actId="26606"/>
          <ac:spMkLst>
            <pc:docMk/>
            <pc:sldMk cId="301604547" sldId="298"/>
            <ac:spMk id="4" creationId="{09B368E5-13AD-CA8D-A805-C15EBD9FC357}"/>
          </ac:spMkLst>
        </pc:spChg>
        <pc:spChg chg="add mod ord">
          <ac:chgData name="erika foran" userId="c1b73c0dcbcb8637" providerId="LiveId" clId="{984131B1-6808-4FEC-8A93-2A066323EDD2}" dt="2023-02-10T14:48:41.600" v="7039" actId="403"/>
          <ac:spMkLst>
            <pc:docMk/>
            <pc:sldMk cId="301604547" sldId="298"/>
            <ac:spMk id="5" creationId="{ADC2A1F0-2CA4-D0AB-45F1-FC5EE269C89D}"/>
          </ac:spMkLst>
        </pc:spChg>
        <pc:picChg chg="add">
          <ac:chgData name="erika foran" userId="c1b73c0dcbcb8637" providerId="LiveId" clId="{984131B1-6808-4FEC-8A93-2A066323EDD2}" dt="2023-02-10T14:48:11.498" v="7033" actId="26606"/>
          <ac:picMkLst>
            <pc:docMk/>
            <pc:sldMk cId="301604547" sldId="298"/>
            <ac:picMk id="7" creationId="{89758D6B-6AC8-14B1-6E59-40C8914CB5E0}"/>
          </ac:picMkLst>
        </pc:picChg>
        <pc:cxnChg chg="add">
          <ac:chgData name="erika foran" userId="c1b73c0dcbcb8637" providerId="LiveId" clId="{984131B1-6808-4FEC-8A93-2A066323EDD2}" dt="2023-02-10T14:48:11.498" v="7033" actId="26606"/>
          <ac:cxnSpMkLst>
            <pc:docMk/>
            <pc:sldMk cId="301604547" sldId="298"/>
            <ac:cxnSpMk id="11" creationId="{A7F400EE-A8A5-48AF-B4D6-291B52C6F0B0}"/>
          </ac:cxnSpMkLst>
        </pc:cxnChg>
      </pc:sldChg>
      <pc:sldChg chg="addSp delSp modSp new mod ord modClrScheme chgLayout modNotesTx">
        <pc:chgData name="erika foran" userId="c1b73c0dcbcb8637" providerId="LiveId" clId="{984131B1-6808-4FEC-8A93-2A066323EDD2}" dt="2023-02-20T17:16:57.384" v="7937"/>
        <pc:sldMkLst>
          <pc:docMk/>
          <pc:sldMk cId="2286106769" sldId="299"/>
        </pc:sldMkLst>
        <pc:spChg chg="del mod ord">
          <ac:chgData name="erika foran" userId="c1b73c0dcbcb8637" providerId="LiveId" clId="{984131B1-6808-4FEC-8A93-2A066323EDD2}" dt="2023-02-10T14:48:50.732" v="7041" actId="700"/>
          <ac:spMkLst>
            <pc:docMk/>
            <pc:sldMk cId="2286106769" sldId="299"/>
            <ac:spMk id="2" creationId="{B10BDFA9-06D0-6C69-E3CB-FEBD1DF436E9}"/>
          </ac:spMkLst>
        </pc:spChg>
        <pc:spChg chg="del mod ord">
          <ac:chgData name="erika foran" userId="c1b73c0dcbcb8637" providerId="LiveId" clId="{984131B1-6808-4FEC-8A93-2A066323EDD2}" dt="2023-02-10T14:48:50.732" v="7041" actId="700"/>
          <ac:spMkLst>
            <pc:docMk/>
            <pc:sldMk cId="2286106769" sldId="299"/>
            <ac:spMk id="3" creationId="{6DD6C006-649C-3072-1D46-91405B528766}"/>
          </ac:spMkLst>
        </pc:spChg>
        <pc:spChg chg="add mod ord">
          <ac:chgData name="erika foran" userId="c1b73c0dcbcb8637" providerId="LiveId" clId="{984131B1-6808-4FEC-8A93-2A066323EDD2}" dt="2023-02-10T14:50:13.615" v="7193" actId="20577"/>
          <ac:spMkLst>
            <pc:docMk/>
            <pc:sldMk cId="2286106769" sldId="299"/>
            <ac:spMk id="4" creationId="{295B4EDB-0968-313F-1794-2E023E0BD5C7}"/>
          </ac:spMkLst>
        </pc:spChg>
        <pc:spChg chg="add mod ord">
          <ac:chgData name="erika foran" userId="c1b73c0dcbcb8637" providerId="LiveId" clId="{984131B1-6808-4FEC-8A93-2A066323EDD2}" dt="2023-02-20T12:03:42.721" v="7354" actId="5793"/>
          <ac:spMkLst>
            <pc:docMk/>
            <pc:sldMk cId="2286106769" sldId="299"/>
            <ac:spMk id="5" creationId="{C8E0F47D-88E5-00B4-FBA6-A178110D6838}"/>
          </ac:spMkLst>
        </pc:spChg>
      </pc:sldChg>
      <pc:sldChg chg="addSp modSp new mod modNotesTx">
        <pc:chgData name="erika foran" userId="c1b73c0dcbcb8637" providerId="LiveId" clId="{984131B1-6808-4FEC-8A93-2A066323EDD2}" dt="2023-02-19T20:56:17.659" v="7301" actId="27636"/>
        <pc:sldMkLst>
          <pc:docMk/>
          <pc:sldMk cId="1622081154" sldId="300"/>
        </pc:sldMkLst>
        <pc:spChg chg="mod">
          <ac:chgData name="erika foran" userId="c1b73c0dcbcb8637" providerId="LiveId" clId="{984131B1-6808-4FEC-8A93-2A066323EDD2}" dt="2023-02-19T20:56:17.659" v="7301" actId="27636"/>
          <ac:spMkLst>
            <pc:docMk/>
            <pc:sldMk cId="1622081154" sldId="300"/>
            <ac:spMk id="2" creationId="{4D25F32C-026D-0FD0-D044-0CC85BB9D894}"/>
          </ac:spMkLst>
        </pc:spChg>
        <pc:picChg chg="add mod">
          <ac:chgData name="erika foran" userId="c1b73c0dcbcb8637" providerId="LiveId" clId="{984131B1-6808-4FEC-8A93-2A066323EDD2}" dt="2023-02-12T14:27:40.688" v="7201" actId="1076"/>
          <ac:picMkLst>
            <pc:docMk/>
            <pc:sldMk cId="1622081154" sldId="300"/>
            <ac:picMk id="1026" creationId="{C4FADB0A-FCDF-C2E8-CE95-D97F977BE6A0}"/>
          </ac:picMkLst>
        </pc:picChg>
      </pc:sldChg>
      <pc:sldChg chg="addSp delSp modSp new del mod modClrScheme chgLayout">
        <pc:chgData name="erika foran" userId="c1b73c0dcbcb8637" providerId="LiveId" clId="{984131B1-6808-4FEC-8A93-2A066323EDD2}" dt="2023-02-10T14:51:50.969" v="7196" actId="47"/>
        <pc:sldMkLst>
          <pc:docMk/>
          <pc:sldMk cId="2753206852" sldId="300"/>
        </pc:sldMkLst>
        <pc:spChg chg="del mod ord">
          <ac:chgData name="erika foran" userId="c1b73c0dcbcb8637" providerId="LiveId" clId="{984131B1-6808-4FEC-8A93-2A066323EDD2}" dt="2023-02-10T14:51:10.728" v="7195" actId="700"/>
          <ac:spMkLst>
            <pc:docMk/>
            <pc:sldMk cId="2753206852" sldId="300"/>
            <ac:spMk id="2" creationId="{2E27E2C7-5F04-A5E2-244A-869340616B06}"/>
          </ac:spMkLst>
        </pc:spChg>
        <pc:spChg chg="del mod ord">
          <ac:chgData name="erika foran" userId="c1b73c0dcbcb8637" providerId="LiveId" clId="{984131B1-6808-4FEC-8A93-2A066323EDD2}" dt="2023-02-10T14:51:10.728" v="7195" actId="700"/>
          <ac:spMkLst>
            <pc:docMk/>
            <pc:sldMk cId="2753206852" sldId="300"/>
            <ac:spMk id="3" creationId="{540C8F7D-AC4C-36B5-9D6B-4287F1B55700}"/>
          </ac:spMkLst>
        </pc:spChg>
        <pc:spChg chg="add mod ord">
          <ac:chgData name="erika foran" userId="c1b73c0dcbcb8637" providerId="LiveId" clId="{984131B1-6808-4FEC-8A93-2A066323EDD2}" dt="2023-02-10T14:51:10.728" v="7195" actId="700"/>
          <ac:spMkLst>
            <pc:docMk/>
            <pc:sldMk cId="2753206852" sldId="300"/>
            <ac:spMk id="4" creationId="{15566B20-E00D-EBA6-0BE2-8E9F87B7EE8F}"/>
          </ac:spMkLst>
        </pc:spChg>
        <pc:spChg chg="add mod ord">
          <ac:chgData name="erika foran" userId="c1b73c0dcbcb8637" providerId="LiveId" clId="{984131B1-6808-4FEC-8A93-2A066323EDD2}" dt="2023-02-10T14:51:10.728" v="7195" actId="700"/>
          <ac:spMkLst>
            <pc:docMk/>
            <pc:sldMk cId="2753206852" sldId="300"/>
            <ac:spMk id="5" creationId="{978FBA5F-99B5-2F58-55C9-0D1914B91571}"/>
          </ac:spMkLst>
        </pc:spChg>
      </pc:sldChg>
      <pc:sldChg chg="addSp modSp new mod">
        <pc:chgData name="erika foran" userId="c1b73c0dcbcb8637" providerId="LiveId" clId="{984131B1-6808-4FEC-8A93-2A066323EDD2}" dt="2023-02-12T14:56:20.678" v="7264" actId="1076"/>
        <pc:sldMkLst>
          <pc:docMk/>
          <pc:sldMk cId="2195171930" sldId="301"/>
        </pc:sldMkLst>
        <pc:spChg chg="mod">
          <ac:chgData name="erika foran" userId="c1b73c0dcbcb8637" providerId="LiveId" clId="{984131B1-6808-4FEC-8A93-2A066323EDD2}" dt="2023-02-12T14:55:13.362" v="7241" actId="20577"/>
          <ac:spMkLst>
            <pc:docMk/>
            <pc:sldMk cId="2195171930" sldId="301"/>
            <ac:spMk id="2" creationId="{5CB8AD7A-A69D-8C8A-FC84-0CC67E146F22}"/>
          </ac:spMkLst>
        </pc:spChg>
        <pc:spChg chg="mod">
          <ac:chgData name="erika foran" userId="c1b73c0dcbcb8637" providerId="LiveId" clId="{984131B1-6808-4FEC-8A93-2A066323EDD2}" dt="2023-02-12T14:56:09.472" v="7262" actId="5793"/>
          <ac:spMkLst>
            <pc:docMk/>
            <pc:sldMk cId="2195171930" sldId="301"/>
            <ac:spMk id="3" creationId="{2ED5EAE9-A9F7-A058-DE95-4241948C99A5}"/>
          </ac:spMkLst>
        </pc:spChg>
        <pc:picChg chg="add mod">
          <ac:chgData name="erika foran" userId="c1b73c0dcbcb8637" providerId="LiveId" clId="{984131B1-6808-4FEC-8A93-2A066323EDD2}" dt="2023-02-12T14:56:20.678" v="7264" actId="1076"/>
          <ac:picMkLst>
            <pc:docMk/>
            <pc:sldMk cId="2195171930" sldId="301"/>
            <ac:picMk id="2050" creationId="{93FA1827-5AF9-65A7-9856-D433CF4480C8}"/>
          </ac:picMkLst>
        </pc:picChg>
      </pc:sldChg>
      <pc:sldChg chg="addSp modSp new mod modNotesTx">
        <pc:chgData name="erika foran" userId="c1b73c0dcbcb8637" providerId="LiveId" clId="{984131B1-6808-4FEC-8A93-2A066323EDD2}" dt="2023-02-20T11:50:26.447" v="7323" actId="20577"/>
        <pc:sldMkLst>
          <pc:docMk/>
          <pc:sldMk cId="2021573511" sldId="302"/>
        </pc:sldMkLst>
        <pc:picChg chg="add mod">
          <ac:chgData name="erika foran" userId="c1b73c0dcbcb8637" providerId="LiveId" clId="{984131B1-6808-4FEC-8A93-2A066323EDD2}" dt="2023-02-20T11:49:22.191" v="7317" actId="14100"/>
          <ac:picMkLst>
            <pc:docMk/>
            <pc:sldMk cId="2021573511" sldId="302"/>
            <ac:picMk id="5" creationId="{208F309B-C250-DDEC-4CDB-CF4F339C303E}"/>
          </ac:picMkLst>
        </pc:picChg>
      </pc:sldChg>
      <pc:sldChg chg="addSp modSp new mod">
        <pc:chgData name="erika foran" userId="c1b73c0dcbcb8637" providerId="LiveId" clId="{984131B1-6808-4FEC-8A93-2A066323EDD2}" dt="2023-02-20T11:49:58.166" v="7321" actId="1076"/>
        <pc:sldMkLst>
          <pc:docMk/>
          <pc:sldMk cId="3506909477" sldId="303"/>
        </pc:sldMkLst>
        <pc:picChg chg="add mod">
          <ac:chgData name="erika foran" userId="c1b73c0dcbcb8637" providerId="LiveId" clId="{984131B1-6808-4FEC-8A93-2A066323EDD2}" dt="2023-02-20T11:49:58.166" v="7321" actId="1076"/>
          <ac:picMkLst>
            <pc:docMk/>
            <pc:sldMk cId="3506909477" sldId="303"/>
            <ac:picMk id="5" creationId="{73540552-425A-AC79-EE66-47FAC0F233E6}"/>
          </ac:picMkLst>
        </pc:picChg>
      </pc:sldChg>
      <pc:sldChg chg="addSp new mod">
        <pc:chgData name="erika foran" userId="c1b73c0dcbcb8637" providerId="LiveId" clId="{984131B1-6808-4FEC-8A93-2A066323EDD2}" dt="2023-02-20T12:08:55.905" v="7360" actId="22"/>
        <pc:sldMkLst>
          <pc:docMk/>
          <pc:sldMk cId="3223781614" sldId="304"/>
        </pc:sldMkLst>
        <pc:picChg chg="add">
          <ac:chgData name="erika foran" userId="c1b73c0dcbcb8637" providerId="LiveId" clId="{984131B1-6808-4FEC-8A93-2A066323EDD2}" dt="2023-02-20T12:08:55.905" v="7360" actId="22"/>
          <ac:picMkLst>
            <pc:docMk/>
            <pc:sldMk cId="3223781614" sldId="304"/>
            <ac:picMk id="5" creationId="{F283A7A5-5008-D27D-534E-A720A4054E6C}"/>
          </ac:picMkLst>
        </pc:picChg>
      </pc:sldChg>
      <pc:sldChg chg="modSp add mod">
        <pc:chgData name="erika foran" userId="c1b73c0dcbcb8637" providerId="LiveId" clId="{984131B1-6808-4FEC-8A93-2A066323EDD2}" dt="2023-02-20T17:01:56.903" v="7365" actId="20577"/>
        <pc:sldMkLst>
          <pc:docMk/>
          <pc:sldMk cId="1931373982" sldId="305"/>
        </pc:sldMkLst>
        <pc:spChg chg="mod">
          <ac:chgData name="erika foran" userId="c1b73c0dcbcb8637" providerId="LiveId" clId="{984131B1-6808-4FEC-8A93-2A066323EDD2}" dt="2023-02-20T17:01:56.903" v="7365" actId="20577"/>
          <ac:spMkLst>
            <pc:docMk/>
            <pc:sldMk cId="1931373982" sldId="305"/>
            <ac:spMk id="3" creationId="{5276142E-4B53-0EA1-282A-5485706B126F}"/>
          </ac:spMkLst>
        </pc:spChg>
      </pc:sldChg>
      <pc:sldChg chg="modSp new mod modNotesTx">
        <pc:chgData name="erika foran" userId="c1b73c0dcbcb8637" providerId="LiveId" clId="{984131B1-6808-4FEC-8A93-2A066323EDD2}" dt="2023-02-20T17:17:56.889" v="7938" actId="313"/>
        <pc:sldMkLst>
          <pc:docMk/>
          <pc:sldMk cId="3272225398" sldId="306"/>
        </pc:sldMkLst>
        <pc:spChg chg="mod">
          <ac:chgData name="erika foran" userId="c1b73c0dcbcb8637" providerId="LiveId" clId="{984131B1-6808-4FEC-8A93-2A066323EDD2}" dt="2023-02-20T17:12:17.679" v="7816" actId="27636"/>
          <ac:spMkLst>
            <pc:docMk/>
            <pc:sldMk cId="3272225398" sldId="306"/>
            <ac:spMk id="2" creationId="{B9A89F9A-37B3-F5BC-542E-7D26C98F3BF7}"/>
          </ac:spMkLst>
        </pc:spChg>
        <pc:spChg chg="mod">
          <ac:chgData name="erika foran" userId="c1b73c0dcbcb8637" providerId="LiveId" clId="{984131B1-6808-4FEC-8A93-2A066323EDD2}" dt="2023-02-20T17:17:56.889" v="7938" actId="313"/>
          <ac:spMkLst>
            <pc:docMk/>
            <pc:sldMk cId="3272225398" sldId="306"/>
            <ac:spMk id="3" creationId="{F6485522-9A68-4EE0-F452-E1629A1CC089}"/>
          </ac:spMkLst>
        </pc:spChg>
      </pc:sldChg>
      <pc:sldChg chg="addSp modSp new mod">
        <pc:chgData name="erika foran" userId="c1b73c0dcbcb8637" providerId="LiveId" clId="{984131B1-6808-4FEC-8A93-2A066323EDD2}" dt="2023-02-20T17:14:28.044" v="7935" actId="1076"/>
        <pc:sldMkLst>
          <pc:docMk/>
          <pc:sldMk cId="4265155806" sldId="307"/>
        </pc:sldMkLst>
        <pc:picChg chg="add mod">
          <ac:chgData name="erika foran" userId="c1b73c0dcbcb8637" providerId="LiveId" clId="{984131B1-6808-4FEC-8A93-2A066323EDD2}" dt="2023-02-20T17:14:28.044" v="7935" actId="1076"/>
          <ac:picMkLst>
            <pc:docMk/>
            <pc:sldMk cId="4265155806" sldId="307"/>
            <ac:picMk id="5" creationId="{12DEC33F-3A5F-F5DF-089E-5994031DCCB6}"/>
          </ac:picMkLst>
        </pc:picChg>
      </pc:sldChg>
    </pc:docChg>
  </pc:docChgLst>
  <pc:docChgLst>
    <pc:chgData name="erika" userId="c1b73c0dcbcb8637" providerId="LiveId" clId="{3B781F02-145B-444E-8383-69F42B2CB8AF}"/>
    <pc:docChg chg="modSld sldOrd">
      <pc:chgData name="erika" userId="c1b73c0dcbcb8637" providerId="LiveId" clId="{3B781F02-145B-444E-8383-69F42B2CB8AF}" dt="2023-01-24T14:43:03.355" v="53" actId="20577"/>
      <pc:docMkLst>
        <pc:docMk/>
      </pc:docMkLst>
      <pc:sldChg chg="modSp mod ord">
        <pc:chgData name="erika" userId="c1b73c0dcbcb8637" providerId="LiveId" clId="{3B781F02-145B-444E-8383-69F42B2CB8AF}" dt="2023-01-24T14:43:03.355" v="53" actId="20577"/>
        <pc:sldMkLst>
          <pc:docMk/>
          <pc:sldMk cId="1741567696" sldId="287"/>
        </pc:sldMkLst>
        <pc:spChg chg="mod">
          <ac:chgData name="erika" userId="c1b73c0dcbcb8637" providerId="LiveId" clId="{3B781F02-145B-444E-8383-69F42B2CB8AF}" dt="2023-01-24T14:43:03.355" v="53" actId="20577"/>
          <ac:spMkLst>
            <pc:docMk/>
            <pc:sldMk cId="1741567696" sldId="287"/>
            <ac:spMk id="5" creationId="{9411C30D-7A78-7790-4520-63CAAE3DF7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4C12C-4B35-4966-8AD0-2A8CEA6CE336}" type="datetimeFigureOut">
              <a:rPr lang="en-IE" smtClean="0"/>
              <a:t>20/02/2023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C2597-5DCD-4DD9-9944-965198FC899F}" type="slidenum">
              <a:rPr lang="en-IE" smtClean="0"/>
              <a:t>‹#›</a:t>
            </a:fld>
            <a:endParaRPr lang="en-IE"/>
          </a:p>
        </p:txBody>
      </p:sp>
    </p:spTree>
    <p:extLst>
      <p:ext uri="{BB962C8B-B14F-4D97-AF65-F5344CB8AC3E}">
        <p14:creationId xmlns:p14="http://schemas.microsoft.com/office/powerpoint/2010/main" val="74392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udentenergy.org/map/"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studentenergy.org/energy-education/topic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hlinkClick r:id="rId3"/>
              </a:rPr>
              <a:t>https://studentenergy.org/map/</a:t>
            </a:r>
            <a:r>
              <a:rPr lang="en-GB" dirty="0"/>
              <a:t> </a:t>
            </a:r>
            <a:endParaRPr lang="en-IE" dirty="0"/>
          </a:p>
          <a:p>
            <a:pPr marL="0" indent="0">
              <a:buNone/>
            </a:pPr>
            <a:r>
              <a:rPr lang="en-IE" dirty="0">
                <a:hlinkClick r:id="rId4"/>
              </a:rPr>
              <a:t>https://studentenergy.org/energy-education/topics/</a:t>
            </a:r>
            <a:r>
              <a:rPr lang="en-IE" dirty="0"/>
              <a:t> </a:t>
            </a:r>
          </a:p>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1</a:t>
            </a:fld>
            <a:endParaRPr lang="en-IE"/>
          </a:p>
        </p:txBody>
      </p:sp>
    </p:spTree>
    <p:extLst>
      <p:ext uri="{BB962C8B-B14F-4D97-AF65-F5344CB8AC3E}">
        <p14:creationId xmlns:p14="http://schemas.microsoft.com/office/powerpoint/2010/main" val="392275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https://www.youtube.com/watch?v=j7q653ffQO4</a:t>
            </a:r>
          </a:p>
        </p:txBody>
      </p:sp>
      <p:sp>
        <p:nvSpPr>
          <p:cNvPr id="4" name="Slide Number Placeholder 3"/>
          <p:cNvSpPr>
            <a:spLocks noGrp="1"/>
          </p:cNvSpPr>
          <p:nvPr>
            <p:ph type="sldNum" sz="quarter" idx="5"/>
          </p:nvPr>
        </p:nvSpPr>
        <p:spPr/>
        <p:txBody>
          <a:bodyPr/>
          <a:lstStyle/>
          <a:p>
            <a:fld id="{CBAC2597-5DCD-4DD9-9944-965198FC899F}" type="slidenum">
              <a:rPr lang="en-IE" smtClean="0"/>
              <a:t>16</a:t>
            </a:fld>
            <a:endParaRPr lang="en-IE"/>
          </a:p>
        </p:txBody>
      </p:sp>
    </p:spTree>
    <p:extLst>
      <p:ext uri="{BB962C8B-B14F-4D97-AF65-F5344CB8AC3E}">
        <p14:creationId xmlns:p14="http://schemas.microsoft.com/office/powerpoint/2010/main" val="238721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a:t>
            </a:r>
          </a:p>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18</a:t>
            </a:fld>
            <a:endParaRPr lang="en-IE"/>
          </a:p>
        </p:txBody>
      </p:sp>
    </p:spTree>
    <p:extLst>
      <p:ext uri="{BB962C8B-B14F-4D97-AF65-F5344CB8AC3E}">
        <p14:creationId xmlns:p14="http://schemas.microsoft.com/office/powerpoint/2010/main" val="302469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https://www.youtube.com/watch?v=GzQmo_Wd2Sw</a:t>
            </a:r>
          </a:p>
        </p:txBody>
      </p:sp>
      <p:sp>
        <p:nvSpPr>
          <p:cNvPr id="4" name="Slide Number Placeholder 3"/>
          <p:cNvSpPr>
            <a:spLocks noGrp="1"/>
          </p:cNvSpPr>
          <p:nvPr>
            <p:ph type="sldNum" sz="quarter" idx="5"/>
          </p:nvPr>
        </p:nvSpPr>
        <p:spPr/>
        <p:txBody>
          <a:bodyPr/>
          <a:lstStyle/>
          <a:p>
            <a:fld id="{CBAC2597-5DCD-4DD9-9944-965198FC899F}" type="slidenum">
              <a:rPr lang="en-IE" smtClean="0"/>
              <a:t>19</a:t>
            </a:fld>
            <a:endParaRPr lang="en-IE"/>
          </a:p>
        </p:txBody>
      </p:sp>
    </p:spTree>
    <p:extLst>
      <p:ext uri="{BB962C8B-B14F-4D97-AF65-F5344CB8AC3E}">
        <p14:creationId xmlns:p14="http://schemas.microsoft.com/office/powerpoint/2010/main" val="285162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Ad: efficient </a:t>
            </a:r>
          </a:p>
          <a:p>
            <a:r>
              <a:rPr lang="en-IE" dirty="0"/>
              <a:t>Produces less emissions</a:t>
            </a:r>
          </a:p>
          <a:p>
            <a:r>
              <a:rPr lang="en-IE" dirty="0"/>
              <a:t>Easy to produce </a:t>
            </a:r>
          </a:p>
          <a:p>
            <a:r>
              <a:rPr lang="en-IE" dirty="0"/>
              <a:t>Dis: using tree/ plants effect bio</a:t>
            </a:r>
          </a:p>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20</a:t>
            </a:fld>
            <a:endParaRPr lang="en-IE"/>
          </a:p>
        </p:txBody>
      </p:sp>
    </p:spTree>
    <p:extLst>
      <p:ext uri="{BB962C8B-B14F-4D97-AF65-F5344CB8AC3E}">
        <p14:creationId xmlns:p14="http://schemas.microsoft.com/office/powerpoint/2010/main" val="2762217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https://www.youtube.com/watch?v=nVl17JLn_u0</a:t>
            </a:r>
          </a:p>
        </p:txBody>
      </p:sp>
      <p:sp>
        <p:nvSpPr>
          <p:cNvPr id="4" name="Slide Number Placeholder 3"/>
          <p:cNvSpPr>
            <a:spLocks noGrp="1"/>
          </p:cNvSpPr>
          <p:nvPr>
            <p:ph type="sldNum" sz="quarter" idx="5"/>
          </p:nvPr>
        </p:nvSpPr>
        <p:spPr/>
        <p:txBody>
          <a:bodyPr/>
          <a:lstStyle/>
          <a:p>
            <a:fld id="{CBAC2597-5DCD-4DD9-9944-965198FC899F}" type="slidenum">
              <a:rPr lang="en-IE" smtClean="0"/>
              <a:t>21</a:t>
            </a:fld>
            <a:endParaRPr lang="en-IE"/>
          </a:p>
        </p:txBody>
      </p:sp>
    </p:spTree>
    <p:extLst>
      <p:ext uri="{BB962C8B-B14F-4D97-AF65-F5344CB8AC3E}">
        <p14:creationId xmlns:p14="http://schemas.microsoft.com/office/powerpoint/2010/main" val="344910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Open Sans" panose="020B0606030504020204" pitchFamily="34" charset="0"/>
              </a:rPr>
              <a:t>In 1986 a very serious accident happened at the Chernobyl nuclear power plant in what is now the country of Ukraine. Radioactive gases leaked out of the plant and into the air. They ruined crops and livestock and caused harm to many people.</a:t>
            </a:r>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24</a:t>
            </a:fld>
            <a:endParaRPr lang="en-IE"/>
          </a:p>
        </p:txBody>
      </p:sp>
    </p:spTree>
    <p:extLst>
      <p:ext uri="{BB962C8B-B14F-4D97-AF65-F5344CB8AC3E}">
        <p14:creationId xmlns:p14="http://schemas.microsoft.com/office/powerpoint/2010/main" val="248449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Radioactive materials can also get inside the body if people breathe it in, or eat or drink something that is contaminated. </a:t>
            </a:r>
            <a:r>
              <a:rPr lang="en-GB" b="1" i="0" dirty="0">
                <a:solidFill>
                  <a:srgbClr val="202124"/>
                </a:solidFill>
                <a:effectLst/>
                <a:latin typeface="arial" panose="020B0604020202020204" pitchFamily="34" charset="0"/>
              </a:rPr>
              <a:t>People living close to the nuclear power plant who are exposed to radiation could experience long-term health effects such as cancer</a:t>
            </a:r>
            <a:r>
              <a:rPr lang="en-GB" b="0" i="0" dirty="0">
                <a:solidFill>
                  <a:srgbClr val="202124"/>
                </a:solidFill>
                <a:effectLst/>
                <a:latin typeface="arial" panose="020B0604020202020204" pitchFamily="34" charset="0"/>
              </a:rPr>
              <a:t>.</a:t>
            </a:r>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25</a:t>
            </a:fld>
            <a:endParaRPr lang="en-IE"/>
          </a:p>
        </p:txBody>
      </p:sp>
    </p:spTree>
    <p:extLst>
      <p:ext uri="{BB962C8B-B14F-4D97-AF65-F5344CB8AC3E}">
        <p14:creationId xmlns:p14="http://schemas.microsoft.com/office/powerpoint/2010/main" val="77484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Radioactive substances are </a:t>
            </a:r>
            <a:r>
              <a:rPr lang="en-GB" b="1" i="0" dirty="0">
                <a:solidFill>
                  <a:srgbClr val="202124"/>
                </a:solidFill>
                <a:effectLst/>
                <a:latin typeface="arial" panose="020B0604020202020204" pitchFamily="34" charset="0"/>
              </a:rPr>
              <a:t>atoms that decay naturally</a:t>
            </a:r>
            <a:r>
              <a:rPr lang="en-GB" b="0" i="0" dirty="0">
                <a:solidFill>
                  <a:srgbClr val="202124"/>
                </a:solidFill>
                <a:effectLst/>
                <a:latin typeface="arial" panose="020B0604020202020204" pitchFamily="34" charset="0"/>
              </a:rPr>
              <a:t>. They can give off alpha particles, beta particles and gamma radiation. Over billions of years, these two elements slowly change form and produce decay products such as radium and radon.</a:t>
            </a:r>
          </a:p>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27</a:t>
            </a:fld>
            <a:endParaRPr lang="en-IE"/>
          </a:p>
        </p:txBody>
      </p:sp>
    </p:spTree>
    <p:extLst>
      <p:ext uri="{BB962C8B-B14F-4D97-AF65-F5344CB8AC3E}">
        <p14:creationId xmlns:p14="http://schemas.microsoft.com/office/powerpoint/2010/main" val="367739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https://www.curriculumonline.ie/getmedia/cd97acf7-dafb-464e-9dc9-9b01086cc3df/Meeting-Current-and-Future-Energy-Needs_2.pdf</a:t>
            </a:r>
          </a:p>
        </p:txBody>
      </p:sp>
      <p:sp>
        <p:nvSpPr>
          <p:cNvPr id="4" name="Slide Number Placeholder 3"/>
          <p:cNvSpPr>
            <a:spLocks noGrp="1"/>
          </p:cNvSpPr>
          <p:nvPr>
            <p:ph type="sldNum" sz="quarter" idx="5"/>
          </p:nvPr>
        </p:nvSpPr>
        <p:spPr/>
        <p:txBody>
          <a:bodyPr/>
          <a:lstStyle/>
          <a:p>
            <a:fld id="{CBAC2597-5DCD-4DD9-9944-965198FC899F}" type="slidenum">
              <a:rPr lang="en-IE" smtClean="0"/>
              <a:t>28</a:t>
            </a:fld>
            <a:endParaRPr lang="en-IE"/>
          </a:p>
        </p:txBody>
      </p:sp>
    </p:spTree>
    <p:extLst>
      <p:ext uri="{BB962C8B-B14F-4D97-AF65-F5344CB8AC3E}">
        <p14:creationId xmlns:p14="http://schemas.microsoft.com/office/powerpoint/2010/main" val="3347547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Lato" panose="020F0502020204030203" pitchFamily="34" charset="0"/>
              </a:rPr>
              <a:t>With the ongoing war in Ukraine affecting the cost of energy, many of us are facing a challenging winter.</a:t>
            </a:r>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33</a:t>
            </a:fld>
            <a:endParaRPr lang="en-IE"/>
          </a:p>
        </p:txBody>
      </p:sp>
    </p:spTree>
    <p:extLst>
      <p:ext uri="{BB962C8B-B14F-4D97-AF65-F5344CB8AC3E}">
        <p14:creationId xmlns:p14="http://schemas.microsoft.com/office/powerpoint/2010/main" val="298464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https://www.curriculumonline.ie/getmedia/cd97acf7-dafb-464e-9dc9-9b01086cc3df/Meeting-Current-and-Future-Energy-Needs_2.pdf</a:t>
            </a:r>
          </a:p>
        </p:txBody>
      </p:sp>
      <p:sp>
        <p:nvSpPr>
          <p:cNvPr id="4" name="Slide Number Placeholder 3"/>
          <p:cNvSpPr>
            <a:spLocks noGrp="1"/>
          </p:cNvSpPr>
          <p:nvPr>
            <p:ph type="sldNum" sz="quarter" idx="5"/>
          </p:nvPr>
        </p:nvSpPr>
        <p:spPr/>
        <p:txBody>
          <a:bodyPr/>
          <a:lstStyle/>
          <a:p>
            <a:fld id="{CBAC2597-5DCD-4DD9-9944-965198FC899F}" type="slidenum">
              <a:rPr lang="en-IE" smtClean="0"/>
              <a:t>2</a:t>
            </a:fld>
            <a:endParaRPr lang="en-IE"/>
          </a:p>
        </p:txBody>
      </p:sp>
    </p:spTree>
    <p:extLst>
      <p:ext uri="{BB962C8B-B14F-4D97-AF65-F5344CB8AC3E}">
        <p14:creationId xmlns:p14="http://schemas.microsoft.com/office/powerpoint/2010/main" val="2337573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Insulate buildings – heat loss</a:t>
            </a:r>
          </a:p>
          <a:p>
            <a:r>
              <a:rPr lang="en-IE" dirty="0"/>
              <a:t>Public transport – ff</a:t>
            </a:r>
          </a:p>
          <a:p>
            <a:r>
              <a:rPr lang="en-IE" dirty="0"/>
              <a:t>Plug out appliances</a:t>
            </a:r>
          </a:p>
          <a:p>
            <a:r>
              <a:rPr lang="en-IE" dirty="0"/>
              <a:t>Choose renewable energy </a:t>
            </a:r>
          </a:p>
          <a:p>
            <a:r>
              <a:rPr lang="en-IE" dirty="0"/>
              <a:t>https://www.seai.ie/community-energy/schools/schools-documents/5th_and_6th_Class_Chapter_5.pdf</a:t>
            </a:r>
          </a:p>
        </p:txBody>
      </p:sp>
      <p:sp>
        <p:nvSpPr>
          <p:cNvPr id="4" name="Slide Number Placeholder 3"/>
          <p:cNvSpPr>
            <a:spLocks noGrp="1"/>
          </p:cNvSpPr>
          <p:nvPr>
            <p:ph type="sldNum" sz="quarter" idx="5"/>
          </p:nvPr>
        </p:nvSpPr>
        <p:spPr/>
        <p:txBody>
          <a:bodyPr/>
          <a:lstStyle/>
          <a:p>
            <a:fld id="{CBAC2597-5DCD-4DD9-9944-965198FC899F}" type="slidenum">
              <a:rPr lang="en-IE" smtClean="0"/>
              <a:t>35</a:t>
            </a:fld>
            <a:endParaRPr lang="en-IE"/>
          </a:p>
        </p:txBody>
      </p:sp>
    </p:spTree>
    <p:extLst>
      <p:ext uri="{BB962C8B-B14F-4D97-AF65-F5344CB8AC3E}">
        <p14:creationId xmlns:p14="http://schemas.microsoft.com/office/powerpoint/2010/main" val="391370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a set of targets relating to future international development</a:t>
            </a:r>
            <a:r>
              <a:rPr lang="en-GB" b="0" i="0" dirty="0">
                <a:solidFill>
                  <a:srgbClr val="202124"/>
                </a:solidFill>
                <a:effectLst/>
                <a:latin typeface="arial" panose="020B0604020202020204" pitchFamily="34" charset="0"/>
              </a:rPr>
              <a:t>. They are created by the United Nations and promoted as the Global Goals for Sustainable Development. They replaced the Millennium Development Goals that expired at the end of 2015. The SGDs run from 2015 to 2030.</a:t>
            </a:r>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36</a:t>
            </a:fld>
            <a:endParaRPr lang="en-IE"/>
          </a:p>
        </p:txBody>
      </p:sp>
    </p:spTree>
    <p:extLst>
      <p:ext uri="{BB962C8B-B14F-4D97-AF65-F5344CB8AC3E}">
        <p14:creationId xmlns:p14="http://schemas.microsoft.com/office/powerpoint/2010/main" val="3256112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37</a:t>
            </a:fld>
            <a:endParaRPr lang="en-IE"/>
          </a:p>
        </p:txBody>
      </p:sp>
    </p:spTree>
    <p:extLst>
      <p:ext uri="{BB962C8B-B14F-4D97-AF65-F5344CB8AC3E}">
        <p14:creationId xmlns:p14="http://schemas.microsoft.com/office/powerpoint/2010/main" val="940445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Project title - How to meet current and future energy needs. </a:t>
            </a:r>
          </a:p>
          <a:p>
            <a:r>
              <a:rPr lang="en-IE" dirty="0"/>
              <a:t>https://www.curriculumonline.ie/getmedia/cd97acf7-dafb-464e-9dc9-9b01086cc3df/Meeting-Current-and-Future-Energy-Needs_2.pdf</a:t>
            </a:r>
          </a:p>
        </p:txBody>
      </p:sp>
      <p:sp>
        <p:nvSpPr>
          <p:cNvPr id="4" name="Slide Number Placeholder 3"/>
          <p:cNvSpPr>
            <a:spLocks noGrp="1"/>
          </p:cNvSpPr>
          <p:nvPr>
            <p:ph type="sldNum" sz="quarter" idx="5"/>
          </p:nvPr>
        </p:nvSpPr>
        <p:spPr/>
        <p:txBody>
          <a:bodyPr/>
          <a:lstStyle/>
          <a:p>
            <a:fld id="{CBAC2597-5DCD-4DD9-9944-965198FC899F}" type="slidenum">
              <a:rPr lang="en-IE" smtClean="0"/>
              <a:t>38</a:t>
            </a:fld>
            <a:endParaRPr lang="en-IE"/>
          </a:p>
        </p:txBody>
      </p:sp>
    </p:spTree>
    <p:extLst>
      <p:ext uri="{BB962C8B-B14F-4D97-AF65-F5344CB8AC3E}">
        <p14:creationId xmlns:p14="http://schemas.microsoft.com/office/powerpoint/2010/main" val="1626966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the topic using your </a:t>
            </a:r>
            <a:r>
              <a:rPr lang="en-GB" dirty="0" err="1"/>
              <a:t>Ipad</a:t>
            </a:r>
            <a:r>
              <a:rPr lang="en-GB" dirty="0"/>
              <a:t> and/or other sources. Present your findings either as a poster, pamphlet, keynote/</a:t>
            </a:r>
            <a:r>
              <a:rPr lang="en-GB" dirty="0" err="1"/>
              <a:t>powerpoint</a:t>
            </a:r>
            <a:r>
              <a:rPr lang="en-GB" dirty="0"/>
              <a:t>/ Prezi, video, drama, song or any other means. </a:t>
            </a:r>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39</a:t>
            </a:fld>
            <a:endParaRPr lang="en-IE"/>
          </a:p>
        </p:txBody>
      </p:sp>
    </p:spTree>
    <p:extLst>
      <p:ext uri="{BB962C8B-B14F-4D97-AF65-F5344CB8AC3E}">
        <p14:creationId xmlns:p14="http://schemas.microsoft.com/office/powerpoint/2010/main" val="488607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4</a:t>
            </a:fld>
            <a:endParaRPr lang="en-IE"/>
          </a:p>
        </p:txBody>
      </p:sp>
    </p:spTree>
    <p:extLst>
      <p:ext uri="{BB962C8B-B14F-4D97-AF65-F5344CB8AC3E}">
        <p14:creationId xmlns:p14="http://schemas.microsoft.com/office/powerpoint/2010/main" val="38295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Constantly replaced by nature and can be used again and again </a:t>
            </a:r>
          </a:p>
        </p:txBody>
      </p:sp>
      <p:sp>
        <p:nvSpPr>
          <p:cNvPr id="4" name="Slide Number Placeholder 3"/>
          <p:cNvSpPr>
            <a:spLocks noGrp="1"/>
          </p:cNvSpPr>
          <p:nvPr>
            <p:ph type="sldNum" sz="quarter" idx="5"/>
          </p:nvPr>
        </p:nvSpPr>
        <p:spPr/>
        <p:txBody>
          <a:bodyPr/>
          <a:lstStyle/>
          <a:p>
            <a:fld id="{CBAC2597-5DCD-4DD9-9944-965198FC899F}" type="slidenum">
              <a:rPr lang="en-IE" smtClean="0"/>
              <a:t>8</a:t>
            </a:fld>
            <a:endParaRPr lang="en-IE"/>
          </a:p>
        </p:txBody>
      </p:sp>
    </p:spTree>
    <p:extLst>
      <p:ext uri="{BB962C8B-B14F-4D97-AF65-F5344CB8AC3E}">
        <p14:creationId xmlns:p14="http://schemas.microsoft.com/office/powerpoint/2010/main" val="297508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Ireland has some of the best wind resources in Europe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Off shore/ on shore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Advantages: sustainable source– never run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No carbon emissions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Disadvantages: only works in windy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noise pollution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neg effect wildlife/ landscape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a:t>
            </a:r>
          </a:p>
          <a:p>
            <a:endParaRPr lang="en-IE" dirty="0"/>
          </a:p>
        </p:txBody>
      </p:sp>
      <p:sp>
        <p:nvSpPr>
          <p:cNvPr id="4" name="Slide Number Placeholder 3"/>
          <p:cNvSpPr>
            <a:spLocks noGrp="1"/>
          </p:cNvSpPr>
          <p:nvPr>
            <p:ph type="sldNum" sz="quarter" idx="5"/>
          </p:nvPr>
        </p:nvSpPr>
        <p:spPr/>
        <p:txBody>
          <a:bodyPr/>
          <a:lstStyle/>
          <a:p>
            <a:fld id="{CBAC2597-5DCD-4DD9-9944-965198FC899F}" type="slidenum">
              <a:rPr lang="en-IE" smtClean="0"/>
              <a:t>11</a:t>
            </a:fld>
            <a:endParaRPr lang="en-IE"/>
          </a:p>
        </p:txBody>
      </p:sp>
    </p:spTree>
    <p:extLst>
      <p:ext uri="{BB962C8B-B14F-4D97-AF65-F5344CB8AC3E}">
        <p14:creationId xmlns:p14="http://schemas.microsoft.com/office/powerpoint/2010/main" val="19074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https://www.youtube.com/watch?v=0Kx3qj_oRCc</a:t>
            </a:r>
          </a:p>
        </p:txBody>
      </p:sp>
      <p:sp>
        <p:nvSpPr>
          <p:cNvPr id="4" name="Slide Number Placeholder 3"/>
          <p:cNvSpPr>
            <a:spLocks noGrp="1"/>
          </p:cNvSpPr>
          <p:nvPr>
            <p:ph type="sldNum" sz="quarter" idx="5"/>
          </p:nvPr>
        </p:nvSpPr>
        <p:spPr/>
        <p:txBody>
          <a:bodyPr/>
          <a:lstStyle/>
          <a:p>
            <a:fld id="{CBAC2597-5DCD-4DD9-9944-965198FC899F}" type="slidenum">
              <a:rPr lang="en-IE" smtClean="0"/>
              <a:t>12</a:t>
            </a:fld>
            <a:endParaRPr lang="en-IE"/>
          </a:p>
        </p:txBody>
      </p:sp>
    </p:spTree>
    <p:extLst>
      <p:ext uri="{BB962C8B-B14F-4D97-AF65-F5344CB8AC3E}">
        <p14:creationId xmlns:p14="http://schemas.microsoft.com/office/powerpoint/2010/main" val="316539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Water is </a:t>
            </a:r>
          </a:p>
        </p:txBody>
      </p:sp>
      <p:sp>
        <p:nvSpPr>
          <p:cNvPr id="4" name="Slide Number Placeholder 3"/>
          <p:cNvSpPr>
            <a:spLocks noGrp="1"/>
          </p:cNvSpPr>
          <p:nvPr>
            <p:ph type="sldNum" sz="quarter" idx="5"/>
          </p:nvPr>
        </p:nvSpPr>
        <p:spPr/>
        <p:txBody>
          <a:bodyPr/>
          <a:lstStyle/>
          <a:p>
            <a:fld id="{CBAC2597-5DCD-4DD9-9944-965198FC899F}" type="slidenum">
              <a:rPr lang="en-IE" smtClean="0"/>
              <a:t>13</a:t>
            </a:fld>
            <a:endParaRPr lang="en-IE"/>
          </a:p>
        </p:txBody>
      </p:sp>
    </p:spTree>
    <p:extLst>
      <p:ext uri="{BB962C8B-B14F-4D97-AF65-F5344CB8AC3E}">
        <p14:creationId xmlns:p14="http://schemas.microsoft.com/office/powerpoint/2010/main" val="413208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https://www.youtube.com/watch?v=pEUzot8Zufo</a:t>
            </a:r>
          </a:p>
        </p:txBody>
      </p:sp>
      <p:sp>
        <p:nvSpPr>
          <p:cNvPr id="4" name="Slide Number Placeholder 3"/>
          <p:cNvSpPr>
            <a:spLocks noGrp="1"/>
          </p:cNvSpPr>
          <p:nvPr>
            <p:ph type="sldNum" sz="quarter" idx="5"/>
          </p:nvPr>
        </p:nvSpPr>
        <p:spPr/>
        <p:txBody>
          <a:bodyPr/>
          <a:lstStyle/>
          <a:p>
            <a:fld id="{CBAC2597-5DCD-4DD9-9944-965198FC899F}" type="slidenum">
              <a:rPr lang="en-IE" smtClean="0"/>
              <a:t>14</a:t>
            </a:fld>
            <a:endParaRPr lang="en-IE"/>
          </a:p>
        </p:txBody>
      </p:sp>
    </p:spTree>
    <p:extLst>
      <p:ext uri="{BB962C8B-B14F-4D97-AF65-F5344CB8AC3E}">
        <p14:creationId xmlns:p14="http://schemas.microsoft.com/office/powerpoint/2010/main" val="4122978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Iceland &amp; New Zeeland. </a:t>
            </a:r>
          </a:p>
          <a:p>
            <a:r>
              <a:rPr lang="en-IE" dirty="0"/>
              <a:t>Adv: reliable </a:t>
            </a:r>
          </a:p>
          <a:p>
            <a:r>
              <a:rPr lang="en-IE" dirty="0"/>
              <a:t>        no release of co2</a:t>
            </a:r>
          </a:p>
          <a:p>
            <a:r>
              <a:rPr lang="en-IE" dirty="0"/>
              <a:t>Dis:  Expensive </a:t>
            </a:r>
          </a:p>
          <a:p>
            <a:r>
              <a:rPr lang="en-IE" dirty="0"/>
              <a:t>        only available in certain parts of the world</a:t>
            </a:r>
          </a:p>
        </p:txBody>
      </p:sp>
      <p:sp>
        <p:nvSpPr>
          <p:cNvPr id="4" name="Slide Number Placeholder 3"/>
          <p:cNvSpPr>
            <a:spLocks noGrp="1"/>
          </p:cNvSpPr>
          <p:nvPr>
            <p:ph type="sldNum" sz="quarter" idx="5"/>
          </p:nvPr>
        </p:nvSpPr>
        <p:spPr/>
        <p:txBody>
          <a:bodyPr/>
          <a:lstStyle/>
          <a:p>
            <a:fld id="{CBAC2597-5DCD-4DD9-9944-965198FC899F}" type="slidenum">
              <a:rPr lang="en-IE" smtClean="0"/>
              <a:t>15</a:t>
            </a:fld>
            <a:endParaRPr lang="en-IE"/>
          </a:p>
        </p:txBody>
      </p:sp>
    </p:spTree>
    <p:extLst>
      <p:ext uri="{BB962C8B-B14F-4D97-AF65-F5344CB8AC3E}">
        <p14:creationId xmlns:p14="http://schemas.microsoft.com/office/powerpoint/2010/main" val="161432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5DE3-AE88-9193-DD24-184E98E79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1AAC5FB5-B262-39A9-EA33-63351CAB57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E2050720-01ED-3689-75D3-10A5BAB3D9F3}"/>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10F77B1A-8C80-A0CF-84E2-C0BEAE7D642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0CF6A40-2485-5E95-3D78-84F028C1651C}"/>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187376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ABDC-91C2-50A9-5EE6-EC9D9EF3E773}"/>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DF8690D-78B5-9D68-106E-52BA36DCA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1DD575A-F612-BE60-0394-4B0B6C6A8A96}"/>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D9A56385-A82A-9C08-5DA5-532E48DE4F1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ED614C-3592-EDB3-5980-9C49D82EAB64}"/>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2730252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979148-D9AF-0F52-965D-CA986FA192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09B8BCB-52CF-80E4-2E81-D66347ADD4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C601CB8-BEA7-FB41-AEE3-4AC1EB266BC5}"/>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0B108AF9-C39D-EB99-7DDF-B62B73E4A5B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6B1907-6C69-5F2A-6A84-E8F08BE0F5DF}"/>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336495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FA97-3A99-FC7B-87AC-6FF3C05A9A7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6221769-3B78-9243-7276-00522755DF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092CCA4-7AAE-649F-B11D-FEF57D3EE5CC}"/>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0CEA3E58-CC82-54C8-150B-0D5E3556336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EC142D0-99F7-1244-0665-438DE17EFD0F}"/>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198144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BBBD-EFE9-F556-BC61-F27303DE5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C4327CF8-5E5C-2732-35C7-83B191CDA5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C60B13-E399-7D3B-E66B-6117B4CF65D6}"/>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BBC1D38C-F1E2-0C5E-5288-89AABF28882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E70784B-4F2F-621A-526A-77684616FFAF}"/>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3949602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8AFB-F330-9F38-A432-7D150A597B4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DDF337F-2ABE-0D5B-6795-41CE78FAAE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5E45F290-8211-C267-DD60-ABDFB9D544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5D90601-7B1C-9437-30E8-4CCDB2A40D13}"/>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6" name="Footer Placeholder 5">
            <a:extLst>
              <a:ext uri="{FF2B5EF4-FFF2-40B4-BE49-F238E27FC236}">
                <a16:creationId xmlns:a16="http://schemas.microsoft.com/office/drawing/2014/main" id="{372F59A4-1549-E307-47A5-4B2B438CB31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3DA7662-6006-100A-0094-7E723E29E7A7}"/>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86161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5407-C39F-FA77-AB16-4657D407783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A5B5CE2A-1905-56CD-7D8A-B8A3EA86E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226278-56C0-0A7E-D462-C73E459DF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0F5E500B-8060-66F1-0B2E-DF8EFC42A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E0EA92-DDC5-277F-0E9B-33DBE383B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735869B4-A38D-5054-EF87-2088BF66C6A5}"/>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8" name="Footer Placeholder 7">
            <a:extLst>
              <a:ext uri="{FF2B5EF4-FFF2-40B4-BE49-F238E27FC236}">
                <a16:creationId xmlns:a16="http://schemas.microsoft.com/office/drawing/2014/main" id="{8C26E7E6-2924-649F-E214-B1B9ECDC3F71}"/>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F54C1B6-C431-A978-C314-866E3A14C44F}"/>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258729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2A33-CBD5-B470-2C59-362777CD1F72}"/>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C14D1F57-0A51-2329-115E-3018774CBD08}"/>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4" name="Footer Placeholder 3">
            <a:extLst>
              <a:ext uri="{FF2B5EF4-FFF2-40B4-BE49-F238E27FC236}">
                <a16:creationId xmlns:a16="http://schemas.microsoft.com/office/drawing/2014/main" id="{E320A34B-AD5B-6FAD-4388-1E4257540722}"/>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35F69C34-EFD7-7D0D-AFA3-08122445D737}"/>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407681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A1D1C-ED89-9116-3037-2D198497733B}"/>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3" name="Footer Placeholder 2">
            <a:extLst>
              <a:ext uri="{FF2B5EF4-FFF2-40B4-BE49-F238E27FC236}">
                <a16:creationId xmlns:a16="http://schemas.microsoft.com/office/drawing/2014/main" id="{806558BD-9F23-FAB2-90E3-6C988090AB3E}"/>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9534079-F1C9-5313-B884-50C0C3DFDB70}"/>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120638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BFD8-F2DE-6D95-D197-944CBDCB43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4ABE2B0-0E8E-C408-CE93-36EAF3FB8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942AA10F-0473-9AAD-0EEA-8C38AAE43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7CD1C-DF29-F5E2-17BB-2AA37277CFA7}"/>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6" name="Footer Placeholder 5">
            <a:extLst>
              <a:ext uri="{FF2B5EF4-FFF2-40B4-BE49-F238E27FC236}">
                <a16:creationId xmlns:a16="http://schemas.microsoft.com/office/drawing/2014/main" id="{BE1261D1-B5E3-96AB-B705-2FC541B3AA6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42367A-C4D7-FAF4-C1FB-16D43CB185EB}"/>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268639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993D-90D3-367E-6A9C-BDFCDDB62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7EB7174-0EF9-2D8E-3529-374C5AF5C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D67A8BC1-D4E4-6C0A-03A4-7B9F11F62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9CEB7-8FDA-D1D6-A723-6A5E740A7B6A}"/>
              </a:ext>
            </a:extLst>
          </p:cNvPr>
          <p:cNvSpPr>
            <a:spLocks noGrp="1"/>
          </p:cNvSpPr>
          <p:nvPr>
            <p:ph type="dt" sz="half" idx="10"/>
          </p:nvPr>
        </p:nvSpPr>
        <p:spPr/>
        <p:txBody>
          <a:bodyPr/>
          <a:lstStyle/>
          <a:p>
            <a:fld id="{C0EEDD54-67CA-4BC7-AA9E-933BBE91ABA4}" type="datetimeFigureOut">
              <a:rPr lang="en-IE" smtClean="0"/>
              <a:t>20/02/2023</a:t>
            </a:fld>
            <a:endParaRPr lang="en-IE"/>
          </a:p>
        </p:txBody>
      </p:sp>
      <p:sp>
        <p:nvSpPr>
          <p:cNvPr id="6" name="Footer Placeholder 5">
            <a:extLst>
              <a:ext uri="{FF2B5EF4-FFF2-40B4-BE49-F238E27FC236}">
                <a16:creationId xmlns:a16="http://schemas.microsoft.com/office/drawing/2014/main" id="{D2BF62EC-5731-D318-7165-311C80F6FB9E}"/>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DCC8720-3636-FF5D-F88A-8405861BE8DB}"/>
              </a:ext>
            </a:extLst>
          </p:cNvPr>
          <p:cNvSpPr>
            <a:spLocks noGrp="1"/>
          </p:cNvSpPr>
          <p:nvPr>
            <p:ph type="sldNum" sz="quarter" idx="12"/>
          </p:nvPr>
        </p:nvSpPr>
        <p:spPr/>
        <p:txBody>
          <a:bodyPr/>
          <a:lstStyle/>
          <a:p>
            <a:fld id="{10B1B67E-CDAE-4BF5-A9F6-F502FB9ED761}" type="slidenum">
              <a:rPr lang="en-IE" smtClean="0"/>
              <a:t>‹#›</a:t>
            </a:fld>
            <a:endParaRPr lang="en-IE"/>
          </a:p>
        </p:txBody>
      </p:sp>
    </p:spTree>
    <p:extLst>
      <p:ext uri="{BB962C8B-B14F-4D97-AF65-F5344CB8AC3E}">
        <p14:creationId xmlns:p14="http://schemas.microsoft.com/office/powerpoint/2010/main" val="93335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EEBEA-7B89-79B7-EE32-E093E08A5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663691E-6056-C740-D4C6-00309FEF2D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02CB3CF-9FD1-8008-ADB9-F9A1B3D55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EDD54-67CA-4BC7-AA9E-933BBE91ABA4}" type="datetimeFigureOut">
              <a:rPr lang="en-IE" smtClean="0"/>
              <a:t>20/02/2023</a:t>
            </a:fld>
            <a:endParaRPr lang="en-IE"/>
          </a:p>
        </p:txBody>
      </p:sp>
      <p:sp>
        <p:nvSpPr>
          <p:cNvPr id="5" name="Footer Placeholder 4">
            <a:extLst>
              <a:ext uri="{FF2B5EF4-FFF2-40B4-BE49-F238E27FC236}">
                <a16:creationId xmlns:a16="http://schemas.microsoft.com/office/drawing/2014/main" id="{B11BC8D7-BAA7-AB8C-506C-2E12C846F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48037903-49EE-31CE-48C5-BDB8E87337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1B67E-CDAE-4BF5-A9F6-F502FB9ED761}" type="slidenum">
              <a:rPr lang="en-IE" smtClean="0"/>
              <a:t>‹#›</a:t>
            </a:fld>
            <a:endParaRPr lang="en-IE"/>
          </a:p>
        </p:txBody>
      </p:sp>
    </p:spTree>
    <p:extLst>
      <p:ext uri="{BB962C8B-B14F-4D97-AF65-F5344CB8AC3E}">
        <p14:creationId xmlns:p14="http://schemas.microsoft.com/office/powerpoint/2010/main" val="810726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0Kx3qj_oRCc?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pEUzot8Zufo?feature=oembed"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j7q653ffQO4?feature=oembed"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GzQmo_Wd2Sw?feature=oembed" TargetMode="Externa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nVl17JLn_u0?feature=oembed" TargetMode="Externa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newables Take Lions Share of Global Power Additions in 2021">
            <a:extLst>
              <a:ext uri="{FF2B5EF4-FFF2-40B4-BE49-F238E27FC236}">
                <a16:creationId xmlns:a16="http://schemas.microsoft.com/office/drawing/2014/main" id="{52A42618-40B1-D9AB-EFDB-04FF7D52387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7111" r="-1"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34F8E6-68B9-7BA5-070F-7D74DEDBBDD1}"/>
              </a:ext>
            </a:extLst>
          </p:cNvPr>
          <p:cNvSpPr>
            <a:spLocks noGrp="1"/>
          </p:cNvSpPr>
          <p:nvPr>
            <p:ph type="ctrTitle"/>
          </p:nvPr>
        </p:nvSpPr>
        <p:spPr>
          <a:xfrm>
            <a:off x="1524000" y="1122362"/>
            <a:ext cx="9144000" cy="2900518"/>
          </a:xfrm>
        </p:spPr>
        <p:txBody>
          <a:bodyPr>
            <a:normAutofit/>
          </a:bodyPr>
          <a:lstStyle/>
          <a:p>
            <a:r>
              <a:rPr lang="en-IE" dirty="0">
                <a:solidFill>
                  <a:srgbClr val="FFFFFF"/>
                </a:solidFill>
              </a:rPr>
              <a:t>Energy sources</a:t>
            </a:r>
          </a:p>
        </p:txBody>
      </p:sp>
      <p:sp>
        <p:nvSpPr>
          <p:cNvPr id="3" name="Subtitle 2">
            <a:extLst>
              <a:ext uri="{FF2B5EF4-FFF2-40B4-BE49-F238E27FC236}">
                <a16:creationId xmlns:a16="http://schemas.microsoft.com/office/drawing/2014/main" id="{5276142E-4B53-0EA1-282A-5485706B126F}"/>
              </a:ext>
            </a:extLst>
          </p:cNvPr>
          <p:cNvSpPr>
            <a:spLocks noGrp="1"/>
          </p:cNvSpPr>
          <p:nvPr>
            <p:ph type="subTitle" idx="1"/>
          </p:nvPr>
        </p:nvSpPr>
        <p:spPr>
          <a:xfrm>
            <a:off x="1524000" y="4159404"/>
            <a:ext cx="9144000" cy="1098395"/>
          </a:xfrm>
        </p:spPr>
        <p:txBody>
          <a:bodyPr>
            <a:normAutofit/>
          </a:bodyPr>
          <a:lstStyle/>
          <a:p>
            <a:r>
              <a:rPr lang="en-IE">
                <a:solidFill>
                  <a:srgbClr val="FFFFFF"/>
                </a:solidFill>
              </a:rPr>
              <a:t>Chapter 40</a:t>
            </a:r>
          </a:p>
        </p:txBody>
      </p:sp>
    </p:spTree>
    <p:extLst>
      <p:ext uri="{BB962C8B-B14F-4D97-AF65-F5344CB8AC3E}">
        <p14:creationId xmlns:p14="http://schemas.microsoft.com/office/powerpoint/2010/main" val="21129560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0DF41-E341-4F82-D9E0-02ECE728CB25}"/>
              </a:ext>
            </a:extLst>
          </p:cNvPr>
          <p:cNvSpPr>
            <a:spLocks noGrp="1"/>
          </p:cNvSpPr>
          <p:nvPr>
            <p:ph type="title"/>
          </p:nvPr>
        </p:nvSpPr>
        <p:spPr>
          <a:xfrm>
            <a:off x="6189156" y="-178692"/>
            <a:ext cx="4753535" cy="1672499"/>
          </a:xfrm>
        </p:spPr>
        <p:txBody>
          <a:bodyPr>
            <a:normAutofit/>
          </a:bodyPr>
          <a:lstStyle/>
          <a:p>
            <a:r>
              <a:rPr lang="en-US" sz="4000" kern="1200" dirty="0">
                <a:latin typeface="+mj-lt"/>
                <a:ea typeface="+mj-ea"/>
                <a:cs typeface="+mj-cs"/>
              </a:rPr>
              <a:t>Renewable resources examples  </a:t>
            </a:r>
            <a:endParaRPr lang="en-IE" sz="4000" dirty="0"/>
          </a:p>
        </p:txBody>
      </p:sp>
      <p:pic>
        <p:nvPicPr>
          <p:cNvPr id="1030" name="Picture 6" descr="To amp up solar cells, scientists ditch silicon | Science | AAAS">
            <a:extLst>
              <a:ext uri="{FF2B5EF4-FFF2-40B4-BE49-F238E27FC236}">
                <a16:creationId xmlns:a16="http://schemas.microsoft.com/office/drawing/2014/main" id="{A84CC3E6-250D-53C8-AF18-AD845271E0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65" r="17404" b="1"/>
          <a:stretch/>
        </p:blipFill>
        <p:spPr bwMode="auto">
          <a:xfrm>
            <a:off x="-4642" y="10"/>
            <a:ext cx="3006061" cy="33396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othermal Energy Explained | Chariot Energy">
            <a:extLst>
              <a:ext uri="{FF2B5EF4-FFF2-40B4-BE49-F238E27FC236}">
                <a16:creationId xmlns:a16="http://schemas.microsoft.com/office/drawing/2014/main" id="{A2773450-9300-D96A-47B7-E4DCB9513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57" r="24060"/>
          <a:stretch/>
        </p:blipFill>
        <p:spPr bwMode="auto">
          <a:xfrm>
            <a:off x="3198068" y="10"/>
            <a:ext cx="2991088" cy="33396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10 biggest dams">
            <a:extLst>
              <a:ext uri="{FF2B5EF4-FFF2-40B4-BE49-F238E27FC236}">
                <a16:creationId xmlns:a16="http://schemas.microsoft.com/office/drawing/2014/main" id="{F66E12E7-467E-2FAB-2379-3689B44D0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9162"/>
          <a:stretch/>
        </p:blipFill>
        <p:spPr bwMode="auto">
          <a:xfrm>
            <a:off x="-2" y="3518351"/>
            <a:ext cx="6189158" cy="33396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BE45801-AD78-3A7B-8273-55DFBC1E19EF}"/>
              </a:ext>
            </a:extLst>
          </p:cNvPr>
          <p:cNvSpPr>
            <a:spLocks noGrp="1"/>
          </p:cNvSpPr>
          <p:nvPr>
            <p:ph idx="1"/>
          </p:nvPr>
        </p:nvSpPr>
        <p:spPr>
          <a:xfrm>
            <a:off x="6241473" y="1364672"/>
            <a:ext cx="5811982" cy="5382491"/>
          </a:xfrm>
        </p:spPr>
        <p:txBody>
          <a:bodyPr>
            <a:normAutofit lnSpcReduction="10000"/>
          </a:bodyPr>
          <a:lstStyle/>
          <a:p>
            <a:r>
              <a:rPr lang="en-IE" dirty="0"/>
              <a:t>Wind power – turbines/windmills </a:t>
            </a:r>
          </a:p>
          <a:p>
            <a:endParaRPr lang="en-IE" dirty="0"/>
          </a:p>
          <a:p>
            <a:r>
              <a:rPr lang="en-IE" dirty="0"/>
              <a:t>Water / hydroelectric </a:t>
            </a:r>
          </a:p>
          <a:p>
            <a:endParaRPr lang="en-IE" dirty="0"/>
          </a:p>
          <a:p>
            <a:r>
              <a:rPr lang="en-IE" dirty="0"/>
              <a:t>Biofuel </a:t>
            </a:r>
          </a:p>
          <a:p>
            <a:endParaRPr lang="en-IE" dirty="0"/>
          </a:p>
          <a:p>
            <a:r>
              <a:rPr lang="en-IE" dirty="0"/>
              <a:t>Geothermal </a:t>
            </a:r>
          </a:p>
          <a:p>
            <a:endParaRPr lang="en-IE" dirty="0"/>
          </a:p>
          <a:p>
            <a:r>
              <a:rPr lang="en-IE" dirty="0"/>
              <a:t>Solar panels/ tubes</a:t>
            </a:r>
          </a:p>
          <a:p>
            <a:endParaRPr lang="en-IE" dirty="0"/>
          </a:p>
          <a:p>
            <a:r>
              <a:rPr lang="en-IE" dirty="0"/>
              <a:t>Solar cells</a:t>
            </a:r>
          </a:p>
          <a:p>
            <a:endParaRPr lang="en-IE" sz="1400" dirty="0"/>
          </a:p>
          <a:p>
            <a:endParaRPr lang="en-IE" sz="1400" dirty="0"/>
          </a:p>
        </p:txBody>
      </p:sp>
    </p:spTree>
    <p:extLst>
      <p:ext uri="{BB962C8B-B14F-4D97-AF65-F5344CB8AC3E}">
        <p14:creationId xmlns:p14="http://schemas.microsoft.com/office/powerpoint/2010/main" val="251037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D986-6974-623C-BE58-105FA8BEF1F9}"/>
              </a:ext>
            </a:extLst>
          </p:cNvPr>
          <p:cNvSpPr>
            <a:spLocks noGrp="1"/>
          </p:cNvSpPr>
          <p:nvPr>
            <p:ph type="title"/>
          </p:nvPr>
        </p:nvSpPr>
        <p:spPr/>
        <p:txBody>
          <a:bodyPr/>
          <a:lstStyle/>
          <a:p>
            <a:r>
              <a:rPr lang="en-IE" dirty="0"/>
              <a:t>Wind energy </a:t>
            </a:r>
          </a:p>
        </p:txBody>
      </p:sp>
      <p:sp>
        <p:nvSpPr>
          <p:cNvPr id="3" name="Content Placeholder 2">
            <a:extLst>
              <a:ext uri="{FF2B5EF4-FFF2-40B4-BE49-F238E27FC236}">
                <a16:creationId xmlns:a16="http://schemas.microsoft.com/office/drawing/2014/main" id="{3EF3B8F9-3C09-E268-106B-1E3C9F1F54FE}"/>
              </a:ext>
            </a:extLst>
          </p:cNvPr>
          <p:cNvSpPr>
            <a:spLocks noGrp="1"/>
          </p:cNvSpPr>
          <p:nvPr>
            <p:ph idx="1"/>
          </p:nvPr>
        </p:nvSpPr>
        <p:spPr>
          <a:xfrm>
            <a:off x="538162" y="1825625"/>
            <a:ext cx="10515600" cy="2796380"/>
          </a:xfrm>
        </p:spPr>
        <p:txBody>
          <a:bodyPr>
            <a:normAutofit lnSpcReduction="10000"/>
          </a:bodyPr>
          <a:lstStyle/>
          <a:p>
            <a:r>
              <a:rPr lang="en-IE" dirty="0"/>
              <a:t>A wind turbine converts </a:t>
            </a:r>
            <a:r>
              <a:rPr lang="en-IE" b="1" dirty="0"/>
              <a:t>kinetic energy </a:t>
            </a:r>
            <a:r>
              <a:rPr lang="en-IE" dirty="0"/>
              <a:t>into </a:t>
            </a:r>
            <a:r>
              <a:rPr lang="en-IE" b="1" dirty="0"/>
              <a:t>electrical energy. </a:t>
            </a:r>
          </a:p>
          <a:p>
            <a:endParaRPr lang="en-IE" b="1" dirty="0"/>
          </a:p>
          <a:p>
            <a:r>
              <a:rPr lang="en-IE" dirty="0"/>
              <a:t>In recent years, wind farms have generated up 85 % of renewable energy and 30 % of our total energy in Ireland. </a:t>
            </a:r>
          </a:p>
          <a:p>
            <a:pPr marL="0" indent="0">
              <a:buNone/>
            </a:pPr>
            <a:endParaRPr lang="en-IE" b="1" dirty="0"/>
          </a:p>
          <a:p>
            <a:pPr marL="0" indent="0">
              <a:buNone/>
            </a:pPr>
            <a:r>
              <a:rPr lang="en-IE" b="1" dirty="0"/>
              <a:t> </a:t>
            </a:r>
          </a:p>
          <a:p>
            <a:endParaRPr lang="en-IE" b="1" dirty="0"/>
          </a:p>
          <a:p>
            <a:pPr marL="0" indent="0">
              <a:buNone/>
            </a:pPr>
            <a:endParaRPr lang="en-IE" b="1" dirty="0"/>
          </a:p>
        </p:txBody>
      </p:sp>
      <p:cxnSp>
        <p:nvCxnSpPr>
          <p:cNvPr id="5" name="Straight Arrow Connector 4">
            <a:extLst>
              <a:ext uri="{FF2B5EF4-FFF2-40B4-BE49-F238E27FC236}">
                <a16:creationId xmlns:a16="http://schemas.microsoft.com/office/drawing/2014/main" id="{B944540F-4D10-583E-6A65-9C979C4410E4}"/>
              </a:ext>
            </a:extLst>
          </p:cNvPr>
          <p:cNvCxnSpPr/>
          <p:nvPr/>
        </p:nvCxnSpPr>
        <p:spPr>
          <a:xfrm>
            <a:off x="2996036" y="5043750"/>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Wind Energy Basics | NREL">
            <a:extLst>
              <a:ext uri="{FF2B5EF4-FFF2-40B4-BE49-F238E27FC236}">
                <a16:creationId xmlns:a16="http://schemas.microsoft.com/office/drawing/2014/main" id="{AFD3F2A2-03BE-50D7-C516-3491DA559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553" y="3557588"/>
            <a:ext cx="1743075"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77BD8E-DA77-D043-9A75-F781F6D4FCA9}"/>
              </a:ext>
            </a:extLst>
          </p:cNvPr>
          <p:cNvSpPr txBox="1"/>
          <p:nvPr/>
        </p:nvSpPr>
        <p:spPr>
          <a:xfrm>
            <a:off x="538162" y="4355824"/>
            <a:ext cx="7705726" cy="954107"/>
          </a:xfrm>
          <a:prstGeom prst="rect">
            <a:avLst/>
          </a:prstGeom>
          <a:noFill/>
        </p:spPr>
        <p:txBody>
          <a:bodyPr wrap="square">
            <a:spAutoFit/>
          </a:bodyPr>
          <a:lstStyle/>
          <a:p>
            <a:pPr marL="0" indent="0">
              <a:buNone/>
            </a:pPr>
            <a:r>
              <a:rPr lang="en-IE" sz="2800" b="1" dirty="0"/>
              <a:t>Energy change: </a:t>
            </a:r>
          </a:p>
          <a:p>
            <a:pPr marL="0" indent="0">
              <a:buNone/>
            </a:pPr>
            <a:r>
              <a:rPr lang="en-IE" sz="2800" b="1" dirty="0"/>
              <a:t>kinetic energy 		electrical energy</a:t>
            </a:r>
            <a:endParaRPr lang="en-IE" sz="2800" dirty="0"/>
          </a:p>
        </p:txBody>
      </p:sp>
    </p:spTree>
    <p:extLst>
      <p:ext uri="{BB962C8B-B14F-4D97-AF65-F5344CB8AC3E}">
        <p14:creationId xmlns:p14="http://schemas.microsoft.com/office/powerpoint/2010/main" val="32816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F3BD-16A4-FBB4-1918-B5ACA59A0191}"/>
              </a:ext>
            </a:extLst>
          </p:cNvPr>
          <p:cNvSpPr>
            <a:spLocks noGrp="1"/>
          </p:cNvSpPr>
          <p:nvPr>
            <p:ph type="title"/>
          </p:nvPr>
        </p:nvSpPr>
        <p:spPr/>
        <p:txBody>
          <a:bodyPr/>
          <a:lstStyle/>
          <a:p>
            <a:endParaRPr lang="en-IE"/>
          </a:p>
        </p:txBody>
      </p:sp>
      <p:pic>
        <p:nvPicPr>
          <p:cNvPr id="4" name="Online Media 3" title="How Wind Turbines Generate Electricity">
            <a:hlinkClick r:id="" action="ppaction://media"/>
            <a:extLst>
              <a:ext uri="{FF2B5EF4-FFF2-40B4-BE49-F238E27FC236}">
                <a16:creationId xmlns:a16="http://schemas.microsoft.com/office/drawing/2014/main" id="{89B3D994-5121-AF0F-110C-10CB5C9EC9CB}"/>
              </a:ext>
            </a:extLst>
          </p:cNvPr>
          <p:cNvPicPr>
            <a:picLocks noGrp="1" noRot="1" noChangeAspect="1"/>
          </p:cNvPicPr>
          <p:nvPr>
            <p:ph idx="1"/>
            <a:videoFile r:link="rId1"/>
          </p:nvPr>
        </p:nvPicPr>
        <p:blipFill>
          <a:blip r:embed="rId4"/>
          <a:stretch>
            <a:fillRect/>
          </a:stretch>
        </p:blipFill>
        <p:spPr>
          <a:xfrm>
            <a:off x="3195638" y="1825625"/>
            <a:ext cx="5802312" cy="4351338"/>
          </a:xfrm>
          <a:prstGeom prst="rect">
            <a:avLst/>
          </a:prstGeom>
        </p:spPr>
      </p:pic>
    </p:spTree>
    <p:extLst>
      <p:ext uri="{BB962C8B-B14F-4D97-AF65-F5344CB8AC3E}">
        <p14:creationId xmlns:p14="http://schemas.microsoft.com/office/powerpoint/2010/main" val="49190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78AEA-5A8A-86E4-7959-3695F5478736}"/>
              </a:ext>
            </a:extLst>
          </p:cNvPr>
          <p:cNvSpPr>
            <a:spLocks noGrp="1"/>
          </p:cNvSpPr>
          <p:nvPr>
            <p:ph type="title"/>
          </p:nvPr>
        </p:nvSpPr>
        <p:spPr>
          <a:xfrm>
            <a:off x="4923563" y="-121380"/>
            <a:ext cx="6820762" cy="1807305"/>
          </a:xfrm>
        </p:spPr>
        <p:txBody>
          <a:bodyPr>
            <a:normAutofit/>
          </a:bodyPr>
          <a:lstStyle/>
          <a:p>
            <a:r>
              <a:rPr lang="en-IE" dirty="0"/>
              <a:t>Water/ hydroelectric energy </a:t>
            </a:r>
          </a:p>
        </p:txBody>
      </p:sp>
      <p:pic>
        <p:nvPicPr>
          <p:cNvPr id="5122" name="Picture 2" descr="17,768 Hydroelectric Power Station Stock Photos, Pictures &amp; Royalty-Free  Images - iStock">
            <a:extLst>
              <a:ext uri="{FF2B5EF4-FFF2-40B4-BE49-F238E27FC236}">
                <a16:creationId xmlns:a16="http://schemas.microsoft.com/office/drawing/2014/main" id="{6775EBBB-5A21-33EB-2B9F-059B447F33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5" r="25994"/>
          <a:stretch/>
        </p:blipFill>
        <p:spPr bwMode="auto">
          <a:xfrm>
            <a:off x="-1828780" y="-12138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EE89DD-BCE4-8411-3660-67B0365EABD3}"/>
              </a:ext>
            </a:extLst>
          </p:cNvPr>
          <p:cNvSpPr>
            <a:spLocks noGrp="1"/>
          </p:cNvSpPr>
          <p:nvPr>
            <p:ph idx="1"/>
          </p:nvPr>
        </p:nvSpPr>
        <p:spPr>
          <a:xfrm>
            <a:off x="3564731" y="1243013"/>
            <a:ext cx="8627269" cy="4933950"/>
          </a:xfrm>
        </p:spPr>
        <p:txBody>
          <a:bodyPr>
            <a:normAutofit/>
          </a:bodyPr>
          <a:lstStyle/>
          <a:p>
            <a:r>
              <a:rPr lang="en-IE" dirty="0"/>
              <a:t>This energy is using the energy within moving or falling water and changing it into electrical energy. </a:t>
            </a:r>
          </a:p>
          <a:p>
            <a:endParaRPr lang="en-IE" dirty="0"/>
          </a:p>
          <a:p>
            <a:r>
              <a:rPr lang="en-IE" dirty="0"/>
              <a:t>Water is held by behind a dam and when it is released it turns turbines in the dam to generate electricity. </a:t>
            </a:r>
          </a:p>
          <a:p>
            <a:pPr marL="0" indent="0">
              <a:buNone/>
            </a:pPr>
            <a:endParaRPr lang="en-IE" dirty="0"/>
          </a:p>
          <a:p>
            <a:pPr marL="0" indent="0">
              <a:buNone/>
            </a:pPr>
            <a:r>
              <a:rPr lang="en-IE" b="1" dirty="0"/>
              <a:t>Energy change: </a:t>
            </a:r>
          </a:p>
          <a:p>
            <a:pPr marL="0" indent="0">
              <a:buNone/>
            </a:pPr>
            <a:r>
              <a:rPr lang="en-IE" b="1" dirty="0"/>
              <a:t>Potential energy   	kinetic energy       electrical energy</a:t>
            </a:r>
            <a:endParaRPr lang="en-IE" dirty="0"/>
          </a:p>
        </p:txBody>
      </p:sp>
      <p:cxnSp>
        <p:nvCxnSpPr>
          <p:cNvPr id="4" name="Straight Arrow Connector 3">
            <a:extLst>
              <a:ext uri="{FF2B5EF4-FFF2-40B4-BE49-F238E27FC236}">
                <a16:creationId xmlns:a16="http://schemas.microsoft.com/office/drawing/2014/main" id="{D28ECD7E-E423-8A3F-AD09-E0B1F88A3B40}"/>
              </a:ext>
            </a:extLst>
          </p:cNvPr>
          <p:cNvCxnSpPr>
            <a:cxnSpLocks/>
          </p:cNvCxnSpPr>
          <p:nvPr/>
        </p:nvCxnSpPr>
        <p:spPr>
          <a:xfrm>
            <a:off x="6096000" y="4800863"/>
            <a:ext cx="344039"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CE56F4D8-90CB-B167-3C12-79BF77CC7FBF}"/>
              </a:ext>
            </a:extLst>
          </p:cNvPr>
          <p:cNvCxnSpPr>
            <a:cxnSpLocks/>
          </p:cNvCxnSpPr>
          <p:nvPr/>
        </p:nvCxnSpPr>
        <p:spPr>
          <a:xfrm>
            <a:off x="8598694" y="4800863"/>
            <a:ext cx="344039"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418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3D60-B823-F4AC-57AF-19FCB15A6F4D}"/>
              </a:ext>
            </a:extLst>
          </p:cNvPr>
          <p:cNvSpPr>
            <a:spLocks noGrp="1"/>
          </p:cNvSpPr>
          <p:nvPr>
            <p:ph type="title"/>
          </p:nvPr>
        </p:nvSpPr>
        <p:spPr/>
        <p:txBody>
          <a:bodyPr/>
          <a:lstStyle/>
          <a:p>
            <a:endParaRPr lang="en-IE"/>
          </a:p>
        </p:txBody>
      </p:sp>
      <p:pic>
        <p:nvPicPr>
          <p:cNvPr id="4" name="Online Media 3" title="Renewable Energy 101: How Does Hydroelectricity Work?">
            <a:hlinkClick r:id="" action="ppaction://media"/>
            <a:extLst>
              <a:ext uri="{FF2B5EF4-FFF2-40B4-BE49-F238E27FC236}">
                <a16:creationId xmlns:a16="http://schemas.microsoft.com/office/drawing/2014/main" id="{BE64CBF4-CD07-B078-314D-CC80D7DF3826}"/>
              </a:ext>
            </a:extLst>
          </p:cNvPr>
          <p:cNvPicPr>
            <a:picLocks noGrp="1" noRot="1" noChangeAspect="1"/>
          </p:cNvPicPr>
          <p:nvPr>
            <p:ph idx="1"/>
            <a:videoFile r:link="rId1"/>
          </p:nvPr>
        </p:nvPicPr>
        <p:blipFill>
          <a:blip r:embed="rId4"/>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199759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2692-45E8-7442-AFB5-B29A1ECCDA30}"/>
              </a:ext>
            </a:extLst>
          </p:cNvPr>
          <p:cNvSpPr>
            <a:spLocks noGrp="1"/>
          </p:cNvSpPr>
          <p:nvPr>
            <p:ph type="title"/>
          </p:nvPr>
        </p:nvSpPr>
        <p:spPr>
          <a:xfrm>
            <a:off x="0" y="2202656"/>
            <a:ext cx="2476499" cy="2452687"/>
          </a:xfrm>
        </p:spPr>
        <p:txBody>
          <a:bodyPr anchor="ctr">
            <a:normAutofit/>
          </a:bodyPr>
          <a:lstStyle/>
          <a:p>
            <a:r>
              <a:rPr lang="en-IE" sz="3600" dirty="0"/>
              <a:t>Geothermal energy </a:t>
            </a:r>
          </a:p>
        </p:txBody>
      </p:sp>
      <p:pic>
        <p:nvPicPr>
          <p:cNvPr id="4098" name="Picture 2" descr="Geothermal Energy - IPS GroupIPS Group">
            <a:extLst>
              <a:ext uri="{FF2B5EF4-FFF2-40B4-BE49-F238E27FC236}">
                <a16:creationId xmlns:a16="http://schemas.microsoft.com/office/drawing/2014/main" id="{68E1506D-3E4A-13B3-C044-FA961F5B1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60" b="26136"/>
          <a:stretch/>
        </p:blipFill>
        <p:spPr bwMode="auto">
          <a:xfrm>
            <a:off x="121444" y="-142864"/>
            <a:ext cx="12191980" cy="206453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715539-E165-60CE-8B5A-F8BF1C307EBA}"/>
              </a:ext>
            </a:extLst>
          </p:cNvPr>
          <p:cNvSpPr>
            <a:spLocks noGrp="1"/>
          </p:cNvSpPr>
          <p:nvPr>
            <p:ph idx="1"/>
          </p:nvPr>
        </p:nvSpPr>
        <p:spPr>
          <a:xfrm>
            <a:off x="2278856" y="1614487"/>
            <a:ext cx="9965532" cy="5507831"/>
          </a:xfrm>
        </p:spPr>
        <p:txBody>
          <a:bodyPr anchor="ctr">
            <a:noAutofit/>
          </a:bodyPr>
          <a:lstStyle/>
          <a:p>
            <a:r>
              <a:rPr lang="en-IE" dirty="0"/>
              <a:t>Uses heat contained under the earths surface. </a:t>
            </a:r>
          </a:p>
          <a:p>
            <a:endParaRPr lang="en-IE" dirty="0"/>
          </a:p>
          <a:p>
            <a:r>
              <a:rPr lang="en-IE" dirty="0"/>
              <a:t>Water is pumped through pipes deep underground, where it is warmed by the earth before returning to the surface. </a:t>
            </a:r>
          </a:p>
          <a:p>
            <a:endParaRPr lang="en-IE" dirty="0"/>
          </a:p>
          <a:p>
            <a:r>
              <a:rPr lang="en-IE" dirty="0"/>
              <a:t>Used to heat homes. </a:t>
            </a:r>
          </a:p>
          <a:p>
            <a:pPr marL="0" indent="0">
              <a:buNone/>
            </a:pPr>
            <a:r>
              <a:rPr lang="en-IE" b="1" dirty="0"/>
              <a:t>Energy change: </a:t>
            </a:r>
          </a:p>
          <a:p>
            <a:pPr marL="0" indent="0">
              <a:buNone/>
            </a:pPr>
            <a:r>
              <a:rPr lang="en-IE" b="1" dirty="0"/>
              <a:t>Heat energy 		kinetic energy 	          electrical energy. </a:t>
            </a:r>
          </a:p>
          <a:p>
            <a:endParaRPr lang="en-IE" b="1" dirty="0"/>
          </a:p>
          <a:p>
            <a:pPr marL="0" indent="0">
              <a:buNone/>
            </a:pPr>
            <a:endParaRPr lang="en-IE" dirty="0"/>
          </a:p>
        </p:txBody>
      </p:sp>
      <p:cxnSp>
        <p:nvCxnSpPr>
          <p:cNvPr id="4" name="Straight Arrow Connector 3">
            <a:extLst>
              <a:ext uri="{FF2B5EF4-FFF2-40B4-BE49-F238E27FC236}">
                <a16:creationId xmlns:a16="http://schemas.microsoft.com/office/drawing/2014/main" id="{D5CD55A5-B080-F730-49A8-03CE7A15B577}"/>
              </a:ext>
            </a:extLst>
          </p:cNvPr>
          <p:cNvCxnSpPr/>
          <p:nvPr/>
        </p:nvCxnSpPr>
        <p:spPr>
          <a:xfrm>
            <a:off x="4460505" y="5586675"/>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A79947-6892-2220-118B-D7FFA3E7B925}"/>
              </a:ext>
            </a:extLst>
          </p:cNvPr>
          <p:cNvCxnSpPr/>
          <p:nvPr/>
        </p:nvCxnSpPr>
        <p:spPr>
          <a:xfrm>
            <a:off x="8275267" y="5650968"/>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327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396B-C90E-28B3-F940-9CB5907A3EB0}"/>
              </a:ext>
            </a:extLst>
          </p:cNvPr>
          <p:cNvSpPr>
            <a:spLocks noGrp="1"/>
          </p:cNvSpPr>
          <p:nvPr>
            <p:ph type="title"/>
          </p:nvPr>
        </p:nvSpPr>
        <p:spPr/>
        <p:txBody>
          <a:bodyPr/>
          <a:lstStyle/>
          <a:p>
            <a:endParaRPr lang="en-IE"/>
          </a:p>
        </p:txBody>
      </p:sp>
      <p:pic>
        <p:nvPicPr>
          <p:cNvPr id="4" name="Online Media 3" title="Renewable Energy 101: How Does Geothermal Energy Work?">
            <a:hlinkClick r:id="" action="ppaction://media"/>
            <a:extLst>
              <a:ext uri="{FF2B5EF4-FFF2-40B4-BE49-F238E27FC236}">
                <a16:creationId xmlns:a16="http://schemas.microsoft.com/office/drawing/2014/main" id="{14995455-DEE2-B5BB-A906-097EC7118493}"/>
              </a:ext>
            </a:extLst>
          </p:cNvPr>
          <p:cNvPicPr>
            <a:picLocks noGrp="1" noRot="1" noChangeAspect="1"/>
          </p:cNvPicPr>
          <p:nvPr>
            <p:ph idx="1"/>
            <a:videoFile r:link="rId1"/>
          </p:nvPr>
        </p:nvPicPr>
        <p:blipFill>
          <a:blip r:embed="rId4"/>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0323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5C8D-AD1D-59EB-0CE8-83D27B1A6C10}"/>
              </a:ext>
            </a:extLst>
          </p:cNvPr>
          <p:cNvSpPr>
            <a:spLocks noGrp="1"/>
          </p:cNvSpPr>
          <p:nvPr>
            <p:ph type="title"/>
          </p:nvPr>
        </p:nvSpPr>
        <p:spPr/>
        <p:txBody>
          <a:bodyPr/>
          <a:lstStyle/>
          <a:p>
            <a:r>
              <a:rPr lang="en-IE" dirty="0"/>
              <a:t>Solar cells  </a:t>
            </a:r>
          </a:p>
        </p:txBody>
      </p:sp>
      <p:sp>
        <p:nvSpPr>
          <p:cNvPr id="3" name="Content Placeholder 2">
            <a:extLst>
              <a:ext uri="{FF2B5EF4-FFF2-40B4-BE49-F238E27FC236}">
                <a16:creationId xmlns:a16="http://schemas.microsoft.com/office/drawing/2014/main" id="{6D62B431-19CC-C1E5-32F9-409D1B494DDB}"/>
              </a:ext>
            </a:extLst>
          </p:cNvPr>
          <p:cNvSpPr>
            <a:spLocks noGrp="1"/>
          </p:cNvSpPr>
          <p:nvPr>
            <p:ph idx="1"/>
          </p:nvPr>
        </p:nvSpPr>
        <p:spPr>
          <a:xfrm>
            <a:off x="838200" y="1825625"/>
            <a:ext cx="9363075" cy="4351338"/>
          </a:xfrm>
        </p:spPr>
        <p:txBody>
          <a:bodyPr/>
          <a:lstStyle/>
          <a:p>
            <a:r>
              <a:rPr lang="en-IE" dirty="0"/>
              <a:t>These cells are found in devices that transform light energy to electrical energy. </a:t>
            </a:r>
          </a:p>
          <a:p>
            <a:endParaRPr lang="en-IE" dirty="0"/>
          </a:p>
          <a:p>
            <a:r>
              <a:rPr lang="en-IE" dirty="0"/>
              <a:t>E.g. solar powered calculator, electronic toys. </a:t>
            </a:r>
          </a:p>
          <a:p>
            <a:endParaRPr lang="en-IE" dirty="0"/>
          </a:p>
          <a:p>
            <a:pPr marL="0" indent="0">
              <a:buNone/>
            </a:pPr>
            <a:r>
              <a:rPr lang="en-IE" b="1" dirty="0"/>
              <a:t>Energy change: </a:t>
            </a:r>
          </a:p>
          <a:p>
            <a:pPr marL="0" indent="0">
              <a:buNone/>
            </a:pPr>
            <a:r>
              <a:rPr lang="en-IE" b="1" dirty="0"/>
              <a:t>Light energy 		electrical energy. </a:t>
            </a:r>
          </a:p>
          <a:p>
            <a:endParaRPr lang="en-IE" b="1" dirty="0"/>
          </a:p>
          <a:p>
            <a:pPr marL="0" indent="0">
              <a:buNone/>
            </a:pPr>
            <a:endParaRPr lang="en-IE" dirty="0"/>
          </a:p>
          <a:p>
            <a:pPr marL="0" indent="0">
              <a:buNone/>
            </a:pPr>
            <a:endParaRPr lang="en-IE" dirty="0"/>
          </a:p>
        </p:txBody>
      </p:sp>
      <p:cxnSp>
        <p:nvCxnSpPr>
          <p:cNvPr id="4" name="Straight Arrow Connector 3">
            <a:extLst>
              <a:ext uri="{FF2B5EF4-FFF2-40B4-BE49-F238E27FC236}">
                <a16:creationId xmlns:a16="http://schemas.microsoft.com/office/drawing/2014/main" id="{C6C6C8C7-7EE4-167B-2803-33EEFCB6B440}"/>
              </a:ext>
            </a:extLst>
          </p:cNvPr>
          <p:cNvCxnSpPr/>
          <p:nvPr/>
        </p:nvCxnSpPr>
        <p:spPr>
          <a:xfrm>
            <a:off x="3217493" y="4993743"/>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2050" name="Picture 2" descr="Cute Solar Powered Car Dashboard Home Desk Decor Dancing Panda Swinging Toy  Gift: Buy Online at Best Prices in Bangladesh | Daraz.com.bd">
            <a:extLst>
              <a:ext uri="{FF2B5EF4-FFF2-40B4-BE49-F238E27FC236}">
                <a16:creationId xmlns:a16="http://schemas.microsoft.com/office/drawing/2014/main" id="{8FF5E383-34FF-1EA0-5C74-B526BF081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067" y="3829049"/>
            <a:ext cx="2778125" cy="2778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X-85GTX | Casio Battery &amp; Solar Powered Scientific Calculator | RS">
            <a:extLst>
              <a:ext uri="{FF2B5EF4-FFF2-40B4-BE49-F238E27FC236}">
                <a16:creationId xmlns:a16="http://schemas.microsoft.com/office/drawing/2014/main" id="{0A559217-7CDB-A49A-1E5D-CD1E246AF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77" r="35869"/>
          <a:stretch/>
        </p:blipFill>
        <p:spPr bwMode="auto">
          <a:xfrm>
            <a:off x="9932192" y="3064669"/>
            <a:ext cx="1911060" cy="359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9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D986-6974-623C-BE58-105FA8BEF1F9}"/>
              </a:ext>
            </a:extLst>
          </p:cNvPr>
          <p:cNvSpPr>
            <a:spLocks noGrp="1"/>
          </p:cNvSpPr>
          <p:nvPr>
            <p:ph type="title"/>
          </p:nvPr>
        </p:nvSpPr>
        <p:spPr/>
        <p:txBody>
          <a:bodyPr/>
          <a:lstStyle/>
          <a:p>
            <a:r>
              <a:rPr lang="en-IE" dirty="0"/>
              <a:t>Solar panels </a:t>
            </a:r>
          </a:p>
        </p:txBody>
      </p:sp>
      <p:sp>
        <p:nvSpPr>
          <p:cNvPr id="3" name="Content Placeholder 2">
            <a:extLst>
              <a:ext uri="{FF2B5EF4-FFF2-40B4-BE49-F238E27FC236}">
                <a16:creationId xmlns:a16="http://schemas.microsoft.com/office/drawing/2014/main" id="{3EF3B8F9-3C09-E268-106B-1E3C9F1F54FE}"/>
              </a:ext>
            </a:extLst>
          </p:cNvPr>
          <p:cNvSpPr>
            <a:spLocks noGrp="1"/>
          </p:cNvSpPr>
          <p:nvPr>
            <p:ph idx="1"/>
          </p:nvPr>
        </p:nvSpPr>
        <p:spPr>
          <a:xfrm>
            <a:off x="538162" y="1825625"/>
            <a:ext cx="10515600" cy="4351338"/>
          </a:xfrm>
        </p:spPr>
        <p:txBody>
          <a:bodyPr/>
          <a:lstStyle/>
          <a:p>
            <a:r>
              <a:rPr lang="en-IE" dirty="0"/>
              <a:t>Solar panels heat water that runs through them. </a:t>
            </a:r>
          </a:p>
          <a:p>
            <a:endParaRPr lang="en-IE" b="1" dirty="0"/>
          </a:p>
          <a:p>
            <a:pPr marL="0" indent="0">
              <a:buNone/>
            </a:pPr>
            <a:endParaRPr lang="en-IE" b="1" dirty="0"/>
          </a:p>
          <a:p>
            <a:pPr marL="0" indent="0">
              <a:buNone/>
            </a:pPr>
            <a:r>
              <a:rPr lang="en-IE" b="1" dirty="0"/>
              <a:t>Energy change: </a:t>
            </a:r>
          </a:p>
          <a:p>
            <a:pPr marL="0" indent="0">
              <a:buNone/>
            </a:pPr>
            <a:r>
              <a:rPr lang="en-IE" b="1" dirty="0"/>
              <a:t>Light/solar  energy 		Heat energy. </a:t>
            </a:r>
          </a:p>
          <a:p>
            <a:endParaRPr lang="en-IE" b="1" dirty="0"/>
          </a:p>
          <a:p>
            <a:pPr marL="0" indent="0">
              <a:buNone/>
            </a:pPr>
            <a:endParaRPr lang="en-IE" b="1" dirty="0"/>
          </a:p>
        </p:txBody>
      </p:sp>
      <p:cxnSp>
        <p:nvCxnSpPr>
          <p:cNvPr id="5" name="Straight Arrow Connector 4">
            <a:extLst>
              <a:ext uri="{FF2B5EF4-FFF2-40B4-BE49-F238E27FC236}">
                <a16:creationId xmlns:a16="http://schemas.microsoft.com/office/drawing/2014/main" id="{B944540F-4D10-583E-6A65-9C979C4410E4}"/>
              </a:ext>
            </a:extLst>
          </p:cNvPr>
          <p:cNvCxnSpPr/>
          <p:nvPr/>
        </p:nvCxnSpPr>
        <p:spPr>
          <a:xfrm>
            <a:off x="3696124" y="4143637"/>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3074" name="Picture 2" descr="Solar Panel Installation | Complete Insulations">
            <a:extLst>
              <a:ext uri="{FF2B5EF4-FFF2-40B4-BE49-F238E27FC236}">
                <a16:creationId xmlns:a16="http://schemas.microsoft.com/office/drawing/2014/main" id="{33FE86DD-9689-377D-31B1-6D3F9C26C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908" y="2736058"/>
            <a:ext cx="4727291" cy="316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0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A59F-890D-36BA-A885-13C0E9F4F1DB}"/>
              </a:ext>
            </a:extLst>
          </p:cNvPr>
          <p:cNvSpPr>
            <a:spLocks noGrp="1"/>
          </p:cNvSpPr>
          <p:nvPr>
            <p:ph type="title"/>
          </p:nvPr>
        </p:nvSpPr>
        <p:spPr/>
        <p:txBody>
          <a:bodyPr/>
          <a:lstStyle/>
          <a:p>
            <a:endParaRPr lang="en-IE"/>
          </a:p>
        </p:txBody>
      </p:sp>
      <p:pic>
        <p:nvPicPr>
          <p:cNvPr id="7" name="Online Media 6" title="Solar power 101: How does solar energy work?">
            <a:hlinkClick r:id="" action="ppaction://media"/>
            <a:extLst>
              <a:ext uri="{FF2B5EF4-FFF2-40B4-BE49-F238E27FC236}">
                <a16:creationId xmlns:a16="http://schemas.microsoft.com/office/drawing/2014/main" id="{AE49CF78-3EFC-0267-FB76-1C9E8E5D3400}"/>
              </a:ext>
            </a:extLst>
          </p:cNvPr>
          <p:cNvPicPr>
            <a:picLocks noGrp="1" noRot="1" noChangeAspect="1"/>
          </p:cNvPicPr>
          <p:nvPr>
            <p:ph idx="1"/>
            <a:videoFile r:link="rId1"/>
          </p:nvPr>
        </p:nvPicPr>
        <p:blipFill>
          <a:blip r:embed="rId4"/>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16636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276142E-4B53-0EA1-282A-5485706B126F}"/>
              </a:ext>
            </a:extLst>
          </p:cNvPr>
          <p:cNvSpPr>
            <a:spLocks noGrp="1"/>
          </p:cNvSpPr>
          <p:nvPr>
            <p:ph type="subTitle" idx="1"/>
          </p:nvPr>
        </p:nvSpPr>
        <p:spPr/>
        <p:txBody>
          <a:bodyPr/>
          <a:lstStyle/>
          <a:p>
            <a:r>
              <a:rPr lang="en-GB" dirty="0"/>
              <a:t>Distinguish between the various forms of energy</a:t>
            </a:r>
          </a:p>
          <a:p>
            <a:r>
              <a:rPr lang="en-GB" dirty="0"/>
              <a:t>Appreciate how the future energy needs on earth can be met. </a:t>
            </a:r>
          </a:p>
          <a:p>
            <a:r>
              <a:rPr lang="en-GB" dirty="0"/>
              <a:t>Understand the 3 main methods by which heat is transferred</a:t>
            </a:r>
            <a:endParaRPr lang="en-IE" dirty="0"/>
          </a:p>
        </p:txBody>
      </p:sp>
      <p:pic>
        <p:nvPicPr>
          <p:cNvPr id="2050" name="Picture 2" descr="5to La 59 60 - Lessons - Blendspace">
            <a:extLst>
              <a:ext uri="{FF2B5EF4-FFF2-40B4-BE49-F238E27FC236}">
                <a16:creationId xmlns:a16="http://schemas.microsoft.com/office/drawing/2014/main" id="{18275AF9-EE7F-4BAC-3D92-782615C93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451" y="202190"/>
            <a:ext cx="5278149" cy="292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033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E4820-D02E-E917-ECA3-8D10AA7CA9B6}"/>
              </a:ext>
            </a:extLst>
          </p:cNvPr>
          <p:cNvSpPr>
            <a:spLocks noGrp="1"/>
          </p:cNvSpPr>
          <p:nvPr>
            <p:ph type="title"/>
          </p:nvPr>
        </p:nvSpPr>
        <p:spPr>
          <a:xfrm>
            <a:off x="5777448" y="50800"/>
            <a:ext cx="4840010" cy="849313"/>
          </a:xfrm>
        </p:spPr>
        <p:txBody>
          <a:bodyPr>
            <a:normAutofit/>
          </a:bodyPr>
          <a:lstStyle/>
          <a:p>
            <a:r>
              <a:rPr lang="en-IE" dirty="0"/>
              <a:t>Biofuel </a:t>
            </a:r>
          </a:p>
        </p:txBody>
      </p:sp>
      <p:pic>
        <p:nvPicPr>
          <p:cNvPr id="6148" name="Picture 4" descr="Premium Pellets">
            <a:extLst>
              <a:ext uri="{FF2B5EF4-FFF2-40B4-BE49-F238E27FC236}">
                <a16:creationId xmlns:a16="http://schemas.microsoft.com/office/drawing/2014/main" id="{B5CE0C0C-AEFA-D01F-B80D-055BCB8935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57" r="12494" b="2"/>
          <a:stretch/>
        </p:blipFill>
        <p:spPr bwMode="auto">
          <a:xfrm>
            <a:off x="-1607324"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1C71388-F8F6-1611-1959-7EB224F24404}"/>
              </a:ext>
            </a:extLst>
          </p:cNvPr>
          <p:cNvSpPr>
            <a:spLocks noGrp="1"/>
          </p:cNvSpPr>
          <p:nvPr>
            <p:ph idx="1"/>
          </p:nvPr>
        </p:nvSpPr>
        <p:spPr>
          <a:xfrm>
            <a:off x="3836194" y="735806"/>
            <a:ext cx="8286750" cy="6122194"/>
          </a:xfrm>
        </p:spPr>
        <p:txBody>
          <a:bodyPr>
            <a:normAutofit/>
          </a:bodyPr>
          <a:lstStyle/>
          <a:p>
            <a:r>
              <a:rPr lang="en-IE" dirty="0"/>
              <a:t>The burning of fuel that comes from living things. </a:t>
            </a:r>
          </a:p>
          <a:p>
            <a:endParaRPr lang="en-IE" dirty="0"/>
          </a:p>
          <a:p>
            <a:pPr lvl="1"/>
            <a:r>
              <a:rPr lang="en-IE" sz="2800" dirty="0"/>
              <a:t>Woodchips/ wood pellets produced from waste timber products can be burned to provide heat. </a:t>
            </a:r>
          </a:p>
          <a:p>
            <a:pPr lvl="1"/>
            <a:endParaRPr lang="en-IE" sz="2800" dirty="0"/>
          </a:p>
          <a:p>
            <a:pPr lvl="1"/>
            <a:r>
              <a:rPr lang="en-IE" sz="2800" dirty="0"/>
              <a:t>Biofuels – biodiesel produced from plant oils – rapeseed oil can provide fuels for vehicles. </a:t>
            </a:r>
          </a:p>
          <a:p>
            <a:pPr marL="457200" lvl="1" indent="0">
              <a:buNone/>
            </a:pPr>
            <a:endParaRPr lang="en-IE" sz="2800" dirty="0"/>
          </a:p>
          <a:p>
            <a:pPr marL="457200" lvl="1" indent="0">
              <a:buNone/>
            </a:pPr>
            <a:r>
              <a:rPr lang="en-IE" sz="2800" dirty="0"/>
              <a:t>Its only renewable if trees/ plants are replaced.</a:t>
            </a:r>
          </a:p>
          <a:p>
            <a:pPr marL="457200" lvl="1" indent="0">
              <a:buNone/>
            </a:pPr>
            <a:endParaRPr lang="en-IE" sz="2800" dirty="0"/>
          </a:p>
          <a:p>
            <a:pPr marL="0" indent="0">
              <a:buNone/>
            </a:pPr>
            <a:r>
              <a:rPr lang="en-IE" sz="2800" dirty="0"/>
              <a:t> </a:t>
            </a:r>
            <a:r>
              <a:rPr lang="en-IE" sz="3200" b="1" dirty="0"/>
              <a:t>Energy change: </a:t>
            </a:r>
          </a:p>
          <a:p>
            <a:pPr marL="0" indent="0">
              <a:buNone/>
            </a:pPr>
            <a:r>
              <a:rPr lang="en-IE" sz="3200" b="1" dirty="0"/>
              <a:t>Chemical energy 		Heat/ kinetic  energy</a:t>
            </a:r>
            <a:endParaRPr lang="en-IE" sz="2800" dirty="0"/>
          </a:p>
          <a:p>
            <a:pPr marL="457200" lvl="1" indent="0">
              <a:buNone/>
            </a:pPr>
            <a:endParaRPr lang="en-IE" sz="1700" dirty="0"/>
          </a:p>
        </p:txBody>
      </p:sp>
      <p:cxnSp>
        <p:nvCxnSpPr>
          <p:cNvPr id="4" name="Straight Arrow Connector 3">
            <a:extLst>
              <a:ext uri="{FF2B5EF4-FFF2-40B4-BE49-F238E27FC236}">
                <a16:creationId xmlns:a16="http://schemas.microsoft.com/office/drawing/2014/main" id="{724BB5BB-0686-3817-8616-40C16A070E69}"/>
              </a:ext>
            </a:extLst>
          </p:cNvPr>
          <p:cNvCxnSpPr/>
          <p:nvPr/>
        </p:nvCxnSpPr>
        <p:spPr>
          <a:xfrm>
            <a:off x="6967961" y="6079593"/>
            <a:ext cx="115562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44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BD86-84B0-3444-2BA2-F5DF73B80550}"/>
              </a:ext>
            </a:extLst>
          </p:cNvPr>
          <p:cNvSpPr>
            <a:spLocks noGrp="1"/>
          </p:cNvSpPr>
          <p:nvPr>
            <p:ph type="title"/>
          </p:nvPr>
        </p:nvSpPr>
        <p:spPr/>
        <p:txBody>
          <a:bodyPr/>
          <a:lstStyle/>
          <a:p>
            <a:endParaRPr lang="en-IE"/>
          </a:p>
        </p:txBody>
      </p:sp>
      <p:pic>
        <p:nvPicPr>
          <p:cNvPr id="4" name="Online Media 3" title="Renewable Energy 101: How Does Biomass Energy Work?">
            <a:hlinkClick r:id="" action="ppaction://media"/>
            <a:extLst>
              <a:ext uri="{FF2B5EF4-FFF2-40B4-BE49-F238E27FC236}">
                <a16:creationId xmlns:a16="http://schemas.microsoft.com/office/drawing/2014/main" id="{3FB16415-71AD-E64F-B6CA-984BEE59E681}"/>
              </a:ext>
            </a:extLst>
          </p:cNvPr>
          <p:cNvPicPr>
            <a:picLocks noGrp="1" noRot="1" noChangeAspect="1"/>
          </p:cNvPicPr>
          <p:nvPr>
            <p:ph idx="1"/>
            <a:videoFile r:link="rId1"/>
          </p:nvPr>
        </p:nvPicPr>
        <p:blipFill>
          <a:blip r:embed="rId4"/>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8809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0721-AE6E-C29D-1CEB-5980B45CF8B2}"/>
              </a:ext>
            </a:extLst>
          </p:cNvPr>
          <p:cNvSpPr>
            <a:spLocks noGrp="1"/>
          </p:cNvSpPr>
          <p:nvPr>
            <p:ph type="title"/>
          </p:nvPr>
        </p:nvSpPr>
        <p:spPr/>
        <p:txBody>
          <a:bodyPr/>
          <a:lstStyle/>
          <a:p>
            <a:r>
              <a:rPr lang="en-IE" dirty="0"/>
              <a:t>What are the most suitable sources of renewable energy for Ireland and why</a:t>
            </a:r>
          </a:p>
        </p:txBody>
      </p:sp>
    </p:spTree>
    <p:extLst>
      <p:ext uri="{BB962C8B-B14F-4D97-AF65-F5344CB8AC3E}">
        <p14:creationId xmlns:p14="http://schemas.microsoft.com/office/powerpoint/2010/main" val="23521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tter&#10;&#10;Description automatically generated">
            <a:extLst>
              <a:ext uri="{FF2B5EF4-FFF2-40B4-BE49-F238E27FC236}">
                <a16:creationId xmlns:a16="http://schemas.microsoft.com/office/drawing/2014/main" id="{D73B3377-7F53-1525-D8BE-195ADE530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84311" y="-1932034"/>
            <a:ext cx="6929036" cy="10660743"/>
          </a:xfrm>
          <a:prstGeom prst="rect">
            <a:avLst/>
          </a:prstGeom>
        </p:spPr>
      </p:pic>
    </p:spTree>
    <p:extLst>
      <p:ext uri="{BB962C8B-B14F-4D97-AF65-F5344CB8AC3E}">
        <p14:creationId xmlns:p14="http://schemas.microsoft.com/office/powerpoint/2010/main" val="327151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5DE6E-C6C9-B0F0-2E72-43C6D39ECA3D}"/>
              </a:ext>
            </a:extLst>
          </p:cNvPr>
          <p:cNvSpPr>
            <a:spLocks noGrp="1"/>
          </p:cNvSpPr>
          <p:nvPr>
            <p:ph type="title"/>
          </p:nvPr>
        </p:nvSpPr>
        <p:spPr>
          <a:xfrm>
            <a:off x="76726" y="-342107"/>
            <a:ext cx="5962785" cy="1807305"/>
          </a:xfrm>
        </p:spPr>
        <p:txBody>
          <a:bodyPr>
            <a:normAutofit/>
          </a:bodyPr>
          <a:lstStyle/>
          <a:p>
            <a:r>
              <a:rPr lang="en-GB" sz="4100" dirty="0"/>
              <a:t>Nuclear power</a:t>
            </a:r>
            <a:br>
              <a:rPr lang="en-GB" sz="4100" dirty="0"/>
            </a:br>
            <a:r>
              <a:rPr lang="en-GB" sz="4100" dirty="0"/>
              <a:t>(alternative energy source) </a:t>
            </a:r>
            <a:endParaRPr lang="en-IE" sz="4100" dirty="0"/>
          </a:p>
        </p:txBody>
      </p:sp>
      <p:sp>
        <p:nvSpPr>
          <p:cNvPr id="3" name="Content Placeholder 2">
            <a:extLst>
              <a:ext uri="{FF2B5EF4-FFF2-40B4-BE49-F238E27FC236}">
                <a16:creationId xmlns:a16="http://schemas.microsoft.com/office/drawing/2014/main" id="{5F69C7B8-21A1-05DD-DFF3-96BC97FD452D}"/>
              </a:ext>
            </a:extLst>
          </p:cNvPr>
          <p:cNvSpPr>
            <a:spLocks noGrp="1"/>
          </p:cNvSpPr>
          <p:nvPr>
            <p:ph idx="1"/>
          </p:nvPr>
        </p:nvSpPr>
        <p:spPr>
          <a:xfrm>
            <a:off x="76726" y="1465198"/>
            <a:ext cx="7352774" cy="5314221"/>
          </a:xfrm>
        </p:spPr>
        <p:txBody>
          <a:bodyPr>
            <a:normAutofit/>
          </a:bodyPr>
          <a:lstStyle/>
          <a:p>
            <a:pPr marL="0" indent="0">
              <a:buNone/>
            </a:pPr>
            <a:r>
              <a:rPr lang="en-GB" dirty="0"/>
              <a:t>Nuclear power is a clean and efficient way of boiling water to make steam, which turns turbines to produce electricity.</a:t>
            </a:r>
          </a:p>
          <a:p>
            <a:pPr marL="0" indent="0">
              <a:buNone/>
            </a:pPr>
            <a:endParaRPr lang="en-GB" dirty="0"/>
          </a:p>
          <a:p>
            <a:pPr marL="0" indent="0">
              <a:buNone/>
            </a:pPr>
            <a:r>
              <a:rPr lang="en-GB" dirty="0"/>
              <a:t>Nuclear power plants produces radioactive waste.</a:t>
            </a:r>
          </a:p>
          <a:p>
            <a:pPr marL="0" indent="0">
              <a:buNone/>
            </a:pPr>
            <a:endParaRPr lang="en-GB" dirty="0"/>
          </a:p>
          <a:p>
            <a:pPr marL="0" indent="0">
              <a:buNone/>
            </a:pPr>
            <a:r>
              <a:rPr lang="en-GB" dirty="0"/>
              <a:t>This waste gives off radiation that can be harmful. </a:t>
            </a:r>
          </a:p>
          <a:p>
            <a:pPr marL="0" indent="0">
              <a:buNone/>
            </a:pPr>
            <a:endParaRPr lang="en-GB" dirty="0"/>
          </a:p>
        </p:txBody>
      </p:sp>
      <p:pic>
        <p:nvPicPr>
          <p:cNvPr id="3074" name="Picture 2" descr="Advantages and Challenges of Nuclear Energy | Department of Energy">
            <a:extLst>
              <a:ext uri="{FF2B5EF4-FFF2-40B4-BE49-F238E27FC236}">
                <a16:creationId xmlns:a16="http://schemas.microsoft.com/office/drawing/2014/main" id="{585DCA72-0C80-B04C-0F41-CDDD7D3A1B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95" r="17395"/>
          <a:stretch/>
        </p:blipFill>
        <p:spPr bwMode="auto">
          <a:xfrm>
            <a:off x="7648581"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34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5DE6E-C6C9-B0F0-2E72-43C6D39ECA3D}"/>
              </a:ext>
            </a:extLst>
          </p:cNvPr>
          <p:cNvSpPr>
            <a:spLocks noGrp="1"/>
          </p:cNvSpPr>
          <p:nvPr>
            <p:ph type="title"/>
          </p:nvPr>
        </p:nvSpPr>
        <p:spPr>
          <a:xfrm>
            <a:off x="6213751" y="-534987"/>
            <a:ext cx="4840010" cy="1463676"/>
          </a:xfrm>
        </p:spPr>
        <p:txBody>
          <a:bodyPr>
            <a:normAutofit/>
          </a:bodyPr>
          <a:lstStyle/>
          <a:p>
            <a:r>
              <a:rPr lang="en-GB" dirty="0"/>
              <a:t>Nuclear power </a:t>
            </a:r>
            <a:endParaRPr lang="en-IE" dirty="0"/>
          </a:p>
        </p:txBody>
      </p:sp>
      <p:sp>
        <p:nvSpPr>
          <p:cNvPr id="3" name="Content Placeholder 2">
            <a:extLst>
              <a:ext uri="{FF2B5EF4-FFF2-40B4-BE49-F238E27FC236}">
                <a16:creationId xmlns:a16="http://schemas.microsoft.com/office/drawing/2014/main" id="{5F69C7B8-21A1-05DD-DFF3-96BC97FD452D}"/>
              </a:ext>
            </a:extLst>
          </p:cNvPr>
          <p:cNvSpPr>
            <a:spLocks noGrp="1"/>
          </p:cNvSpPr>
          <p:nvPr>
            <p:ph idx="1"/>
          </p:nvPr>
        </p:nvSpPr>
        <p:spPr>
          <a:xfrm>
            <a:off x="2307432" y="635794"/>
            <a:ext cx="9944100" cy="6150767"/>
          </a:xfrm>
        </p:spPr>
        <p:txBody>
          <a:bodyPr>
            <a:noAutofit/>
          </a:bodyPr>
          <a:lstStyle/>
          <a:p>
            <a:pPr marL="0" indent="0">
              <a:buNone/>
            </a:pPr>
            <a:r>
              <a:rPr lang="en-GB" b="1" dirty="0"/>
              <a:t>Advantages: </a:t>
            </a:r>
          </a:p>
          <a:p>
            <a:r>
              <a:rPr lang="en-GB" dirty="0"/>
              <a:t>High energy output </a:t>
            </a:r>
          </a:p>
          <a:p>
            <a:r>
              <a:rPr lang="en-GB" dirty="0"/>
              <a:t>Very little greenhouse gas emissions </a:t>
            </a:r>
          </a:p>
          <a:p>
            <a:r>
              <a:rPr lang="en-GB" dirty="0"/>
              <a:t>Reduced our dependence on fossil fuels </a:t>
            </a:r>
          </a:p>
          <a:p>
            <a:r>
              <a:rPr lang="en-GB" dirty="0"/>
              <a:t>Very efficient in the production of energy  </a:t>
            </a:r>
          </a:p>
          <a:p>
            <a:pPr marL="0" indent="0">
              <a:buNone/>
            </a:pPr>
            <a:r>
              <a:rPr lang="en-GB" b="1" dirty="0"/>
              <a:t>Disadvantages: </a:t>
            </a:r>
          </a:p>
          <a:p>
            <a:r>
              <a:rPr lang="en-GB" dirty="0"/>
              <a:t>Safety issues </a:t>
            </a:r>
          </a:p>
          <a:p>
            <a:r>
              <a:rPr lang="en-GB" dirty="0"/>
              <a:t>Problems storing used fuel and its disposal</a:t>
            </a:r>
          </a:p>
          <a:p>
            <a:r>
              <a:rPr lang="en-GB" dirty="0"/>
              <a:t>Mining and refining of uranium, the fuel used in nuclear power stations, can have environmental and health issues. </a:t>
            </a:r>
          </a:p>
          <a:p>
            <a:r>
              <a:rPr lang="en-GB" dirty="0"/>
              <a:t>The limited life span of a nuclear reactor, which is approximately 60 years. </a:t>
            </a:r>
            <a:endParaRPr lang="en-IE" dirty="0"/>
          </a:p>
        </p:txBody>
      </p:sp>
      <p:pic>
        <p:nvPicPr>
          <p:cNvPr id="4" name="Picture 2" descr="Advantages and Challenges of Nuclear Energy | Department of Energy">
            <a:extLst>
              <a:ext uri="{FF2B5EF4-FFF2-40B4-BE49-F238E27FC236}">
                <a16:creationId xmlns:a16="http://schemas.microsoft.com/office/drawing/2014/main" id="{BEAD3FCF-3EE1-99A7-9C02-1E0258E95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20" r="8488"/>
          <a:stretch/>
        </p:blipFill>
        <p:spPr bwMode="auto">
          <a:xfrm>
            <a:off x="-3401924" y="-221448"/>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9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79CE69-B00F-915F-B432-81A4EE7282B4}"/>
              </a:ext>
            </a:extLst>
          </p:cNvPr>
          <p:cNvSpPr>
            <a:spLocks noGrp="1"/>
          </p:cNvSpPr>
          <p:nvPr>
            <p:ph type="title"/>
          </p:nvPr>
        </p:nvSpPr>
        <p:spPr>
          <a:xfrm>
            <a:off x="681832" y="416720"/>
            <a:ext cx="10515600" cy="2852737"/>
          </a:xfrm>
        </p:spPr>
        <p:txBody>
          <a:bodyPr/>
          <a:lstStyle/>
          <a:p>
            <a:r>
              <a:rPr lang="en-IE" dirty="0"/>
              <a:t>Nuclear power stations produce energy without producing carbon emissions </a:t>
            </a:r>
          </a:p>
        </p:txBody>
      </p:sp>
      <p:sp>
        <p:nvSpPr>
          <p:cNvPr id="5" name="Text Placeholder 4">
            <a:extLst>
              <a:ext uri="{FF2B5EF4-FFF2-40B4-BE49-F238E27FC236}">
                <a16:creationId xmlns:a16="http://schemas.microsoft.com/office/drawing/2014/main" id="{C05ADC0A-5D51-10DD-5C0C-90572D5B859F}"/>
              </a:ext>
            </a:extLst>
          </p:cNvPr>
          <p:cNvSpPr>
            <a:spLocks noGrp="1"/>
          </p:cNvSpPr>
          <p:nvPr>
            <p:ph type="body" idx="1"/>
          </p:nvPr>
        </p:nvSpPr>
        <p:spPr>
          <a:xfrm>
            <a:off x="838200" y="3967957"/>
            <a:ext cx="10515600" cy="1500187"/>
          </a:xfrm>
        </p:spPr>
        <p:txBody>
          <a:bodyPr>
            <a:normAutofit/>
          </a:bodyPr>
          <a:lstStyle/>
          <a:p>
            <a:r>
              <a:rPr lang="en-IE" sz="3600" dirty="0">
                <a:solidFill>
                  <a:schemeClr val="tx1"/>
                </a:solidFill>
              </a:rPr>
              <a:t>Name two reasons why some people oppose/disagree with nuclear power </a:t>
            </a:r>
          </a:p>
        </p:txBody>
      </p:sp>
    </p:spTree>
    <p:extLst>
      <p:ext uri="{BB962C8B-B14F-4D97-AF65-F5344CB8AC3E}">
        <p14:creationId xmlns:p14="http://schemas.microsoft.com/office/powerpoint/2010/main" val="225672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811A-5B2C-559F-9C0E-DFF54CACCCA8}"/>
              </a:ext>
            </a:extLst>
          </p:cNvPr>
          <p:cNvSpPr>
            <a:spLocks noGrp="1"/>
          </p:cNvSpPr>
          <p:nvPr>
            <p:ph type="title"/>
          </p:nvPr>
        </p:nvSpPr>
        <p:spPr/>
        <p:txBody>
          <a:bodyPr/>
          <a:lstStyle/>
          <a:p>
            <a:r>
              <a:rPr lang="en-IE" dirty="0"/>
              <a:t>The consequences of nuclear energy </a:t>
            </a:r>
          </a:p>
        </p:txBody>
      </p:sp>
      <p:sp>
        <p:nvSpPr>
          <p:cNvPr id="3" name="Content Placeholder 2">
            <a:extLst>
              <a:ext uri="{FF2B5EF4-FFF2-40B4-BE49-F238E27FC236}">
                <a16:creationId xmlns:a16="http://schemas.microsoft.com/office/drawing/2014/main" id="{0A48A200-6BE7-87D2-9251-59B99B418BF5}"/>
              </a:ext>
            </a:extLst>
          </p:cNvPr>
          <p:cNvSpPr>
            <a:spLocks noGrp="1"/>
          </p:cNvSpPr>
          <p:nvPr>
            <p:ph idx="1"/>
          </p:nvPr>
        </p:nvSpPr>
        <p:spPr/>
        <p:txBody>
          <a:bodyPr/>
          <a:lstStyle/>
          <a:p>
            <a:r>
              <a:rPr lang="en-IE" dirty="0"/>
              <a:t>Involves the production of radioactive substances. </a:t>
            </a:r>
          </a:p>
          <a:p>
            <a:endParaRPr lang="en-IE" dirty="0"/>
          </a:p>
          <a:p>
            <a:r>
              <a:rPr lang="en-IE" dirty="0"/>
              <a:t>Being exposed to radioactive substances can cause death, cancer and birth defects. </a:t>
            </a:r>
          </a:p>
          <a:p>
            <a:endParaRPr lang="en-IE" dirty="0"/>
          </a:p>
          <a:p>
            <a:r>
              <a:rPr lang="en-IE" dirty="0"/>
              <a:t>Accidents can happen e.g. </a:t>
            </a:r>
            <a:r>
              <a:rPr lang="en-IE" dirty="0" err="1"/>
              <a:t>chernonbyl</a:t>
            </a:r>
            <a:endParaRPr lang="en-IE" dirty="0"/>
          </a:p>
          <a:p>
            <a:endParaRPr lang="en-IE" dirty="0"/>
          </a:p>
          <a:p>
            <a:endParaRPr lang="en-IE" dirty="0"/>
          </a:p>
          <a:p>
            <a:endParaRPr lang="en-IE" dirty="0"/>
          </a:p>
        </p:txBody>
      </p:sp>
    </p:spTree>
    <p:extLst>
      <p:ext uri="{BB962C8B-B14F-4D97-AF65-F5344CB8AC3E}">
        <p14:creationId xmlns:p14="http://schemas.microsoft.com/office/powerpoint/2010/main" val="277432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276142E-4B53-0EA1-282A-5485706B126F}"/>
              </a:ext>
            </a:extLst>
          </p:cNvPr>
          <p:cNvSpPr>
            <a:spLocks noGrp="1"/>
          </p:cNvSpPr>
          <p:nvPr>
            <p:ph type="subTitle" idx="1"/>
          </p:nvPr>
        </p:nvSpPr>
        <p:spPr/>
        <p:txBody>
          <a:bodyPr/>
          <a:lstStyle/>
          <a:p>
            <a:r>
              <a:rPr lang="en-GB" dirty="0"/>
              <a:t>Appreciate how the future energy needs on earth can be met. </a:t>
            </a:r>
          </a:p>
        </p:txBody>
      </p:sp>
      <p:pic>
        <p:nvPicPr>
          <p:cNvPr id="2050" name="Picture 2" descr="5to La 59 60 - Lessons - Blendspace">
            <a:extLst>
              <a:ext uri="{FF2B5EF4-FFF2-40B4-BE49-F238E27FC236}">
                <a16:creationId xmlns:a16="http://schemas.microsoft.com/office/drawing/2014/main" id="{18275AF9-EE7F-4BAC-3D92-782615C93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451" y="202190"/>
            <a:ext cx="5278149" cy="292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373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88890-74BE-E538-D64E-290807025FF4}"/>
              </a:ext>
            </a:extLst>
          </p:cNvPr>
          <p:cNvPicPr>
            <a:picLocks noChangeAspect="1"/>
          </p:cNvPicPr>
          <p:nvPr/>
        </p:nvPicPr>
        <p:blipFill rotWithShape="1">
          <a:blip r:embed="rId2"/>
          <a:srcRect t="35406" r="11032" b="-1"/>
          <a:stretch/>
        </p:blipFill>
        <p:spPr>
          <a:xfrm>
            <a:off x="908447" y="964407"/>
            <a:ext cx="9575131" cy="3586162"/>
          </a:xfrm>
          <a:prstGeom prst="rect">
            <a:avLst/>
          </a:prstGeom>
          <a:effectLst/>
        </p:spPr>
      </p:pic>
      <p:sp>
        <p:nvSpPr>
          <p:cNvPr id="2" name="Title 1">
            <a:extLst>
              <a:ext uri="{FF2B5EF4-FFF2-40B4-BE49-F238E27FC236}">
                <a16:creationId xmlns:a16="http://schemas.microsoft.com/office/drawing/2014/main" id="{1BEB58A0-2B4A-11A3-9705-FB10547B31F0}"/>
              </a:ext>
            </a:extLst>
          </p:cNvPr>
          <p:cNvSpPr>
            <a:spLocks noGrp="1"/>
          </p:cNvSpPr>
          <p:nvPr>
            <p:ph type="title"/>
          </p:nvPr>
        </p:nvSpPr>
        <p:spPr>
          <a:xfrm>
            <a:off x="908447" y="0"/>
            <a:ext cx="10375106" cy="713581"/>
          </a:xfrm>
        </p:spPr>
        <p:txBody>
          <a:bodyPr/>
          <a:lstStyle/>
          <a:p>
            <a:r>
              <a:rPr lang="en-GB" sz="4400" dirty="0"/>
              <a:t>Meeting current global energy needs</a:t>
            </a:r>
            <a:endParaRPr lang="en-IE" dirty="0"/>
          </a:p>
        </p:txBody>
      </p:sp>
      <p:sp>
        <p:nvSpPr>
          <p:cNvPr id="3" name="Content Placeholder 2">
            <a:extLst>
              <a:ext uri="{FF2B5EF4-FFF2-40B4-BE49-F238E27FC236}">
                <a16:creationId xmlns:a16="http://schemas.microsoft.com/office/drawing/2014/main" id="{F567FB6B-A268-1FE2-D54D-2D7E2D5D89E6}"/>
              </a:ext>
            </a:extLst>
          </p:cNvPr>
          <p:cNvSpPr>
            <a:spLocks noGrp="1"/>
          </p:cNvSpPr>
          <p:nvPr>
            <p:ph idx="1"/>
          </p:nvPr>
        </p:nvSpPr>
        <p:spPr>
          <a:xfrm>
            <a:off x="978694" y="5000625"/>
            <a:ext cx="10515600" cy="1685131"/>
          </a:xfrm>
        </p:spPr>
        <p:txBody>
          <a:bodyPr/>
          <a:lstStyle/>
          <a:p>
            <a:r>
              <a:rPr lang="en-US" sz="2800" dirty="0"/>
              <a:t>Currently most of our energy is generated from burning fossil fuels. </a:t>
            </a:r>
          </a:p>
          <a:p>
            <a:r>
              <a:rPr lang="en-US" sz="2800" dirty="0"/>
              <a:t>This is not a sustainable way to meet future energy needs.</a:t>
            </a:r>
          </a:p>
          <a:p>
            <a:pPr marL="0" indent="0">
              <a:buNone/>
            </a:pPr>
            <a:endParaRPr lang="en-IE" dirty="0"/>
          </a:p>
        </p:txBody>
      </p:sp>
    </p:spTree>
    <p:extLst>
      <p:ext uri="{BB962C8B-B14F-4D97-AF65-F5344CB8AC3E}">
        <p14:creationId xmlns:p14="http://schemas.microsoft.com/office/powerpoint/2010/main" val="239535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45FA700B-BAB5-9EA7-B76D-81DF188D74BA}"/>
              </a:ext>
            </a:extLst>
          </p:cNvPr>
          <p:cNvSpPr/>
          <p:nvPr/>
        </p:nvSpPr>
        <p:spPr>
          <a:xfrm>
            <a:off x="100976" y="168295"/>
            <a:ext cx="4229801" cy="3152716"/>
          </a:xfrm>
          <a:prstGeom prst="hexag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bg1"/>
                </a:solidFill>
              </a:rPr>
              <a:t>1</a:t>
            </a:r>
            <a:r>
              <a:rPr lang="en-IE" sz="3200" dirty="0">
                <a:solidFill>
                  <a:schemeClr val="bg1"/>
                </a:solidFill>
              </a:rPr>
              <a:t>. </a:t>
            </a:r>
            <a:r>
              <a:rPr lang="en-IE" sz="3200" b="1" dirty="0">
                <a:solidFill>
                  <a:schemeClr val="bg1"/>
                </a:solidFill>
              </a:rPr>
              <a:t>What forms of energy are used in the home? </a:t>
            </a:r>
          </a:p>
        </p:txBody>
      </p:sp>
      <p:sp>
        <p:nvSpPr>
          <p:cNvPr id="5" name="Hexagon 4">
            <a:extLst>
              <a:ext uri="{FF2B5EF4-FFF2-40B4-BE49-F238E27FC236}">
                <a16:creationId xmlns:a16="http://schemas.microsoft.com/office/drawing/2014/main" id="{5B15F1D8-6FA5-E3BC-80E3-BB4AEA9E6C70}"/>
              </a:ext>
            </a:extLst>
          </p:cNvPr>
          <p:cNvSpPr/>
          <p:nvPr/>
        </p:nvSpPr>
        <p:spPr>
          <a:xfrm>
            <a:off x="3631424" y="1960632"/>
            <a:ext cx="4229801" cy="3152716"/>
          </a:xfrm>
          <a:prstGeom prst="hexagon">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bg1"/>
                </a:solidFill>
              </a:rPr>
              <a:t>2. Where does our energy come from? </a:t>
            </a:r>
          </a:p>
        </p:txBody>
      </p:sp>
      <p:sp>
        <p:nvSpPr>
          <p:cNvPr id="6" name="Hexagon 5">
            <a:extLst>
              <a:ext uri="{FF2B5EF4-FFF2-40B4-BE49-F238E27FC236}">
                <a16:creationId xmlns:a16="http://schemas.microsoft.com/office/drawing/2014/main" id="{D328A8D7-39D2-F9B8-5EE9-D7DE062E2413}"/>
              </a:ext>
            </a:extLst>
          </p:cNvPr>
          <p:cNvSpPr/>
          <p:nvPr/>
        </p:nvSpPr>
        <p:spPr>
          <a:xfrm>
            <a:off x="7236662" y="3607112"/>
            <a:ext cx="4229801" cy="3152716"/>
          </a:xfrm>
          <a:prstGeom prst="hexag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bg1"/>
                </a:solidFill>
              </a:rPr>
              <a:t>3. </a:t>
            </a:r>
            <a:r>
              <a:rPr lang="en-GB" sz="3200" b="1" dirty="0">
                <a:solidFill>
                  <a:schemeClr val="bg1"/>
                </a:solidFill>
              </a:rPr>
              <a:t>Energy sources can be classified into two types. </a:t>
            </a:r>
          </a:p>
          <a:p>
            <a:pPr algn="ctr"/>
            <a:r>
              <a:rPr lang="en-GB" sz="3200" b="1" dirty="0">
                <a:solidFill>
                  <a:schemeClr val="bg1"/>
                </a:solidFill>
              </a:rPr>
              <a:t>What are these? </a:t>
            </a:r>
            <a:endParaRPr lang="en-IE" sz="3200" b="1" dirty="0">
              <a:solidFill>
                <a:schemeClr val="bg1"/>
              </a:solidFill>
            </a:endParaRPr>
          </a:p>
        </p:txBody>
      </p:sp>
    </p:spTree>
    <p:extLst>
      <p:ext uri="{BB962C8B-B14F-4D97-AF65-F5344CB8AC3E}">
        <p14:creationId xmlns:p14="http://schemas.microsoft.com/office/powerpoint/2010/main" val="344942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ind turbines against blue sky">
            <a:extLst>
              <a:ext uri="{FF2B5EF4-FFF2-40B4-BE49-F238E27FC236}">
                <a16:creationId xmlns:a16="http://schemas.microsoft.com/office/drawing/2014/main" id="{3AF5BADC-15F4-BA90-037C-48F43EB0A7FF}"/>
              </a:ext>
            </a:extLst>
          </p:cNvPr>
          <p:cNvPicPr>
            <a:picLocks noChangeAspect="1"/>
          </p:cNvPicPr>
          <p:nvPr/>
        </p:nvPicPr>
        <p:blipFill rotWithShape="1">
          <a:blip r:embed="rId2"/>
          <a:srcRect b="17279"/>
          <a:stretch/>
        </p:blipFill>
        <p:spPr>
          <a:xfrm>
            <a:off x="1" y="1"/>
            <a:ext cx="12192000" cy="6857999"/>
          </a:xfrm>
          <a:prstGeom prst="rect">
            <a:avLst/>
          </a:prstGeom>
        </p:spPr>
      </p:pic>
      <p:sp>
        <p:nvSpPr>
          <p:cNvPr id="12" name="Freeform: Shape 11">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AC7458-321F-BFE2-814F-4FACE403C65B}"/>
              </a:ext>
            </a:extLst>
          </p:cNvPr>
          <p:cNvSpPr>
            <a:spLocks noGrp="1"/>
          </p:cNvSpPr>
          <p:nvPr>
            <p:ph type="title"/>
          </p:nvPr>
        </p:nvSpPr>
        <p:spPr>
          <a:xfrm>
            <a:off x="1283384" y="309501"/>
            <a:ext cx="5886449" cy="1211475"/>
          </a:xfrm>
        </p:spPr>
        <p:txBody>
          <a:bodyPr>
            <a:normAutofit/>
          </a:bodyPr>
          <a:lstStyle/>
          <a:p>
            <a:pPr algn="ctr"/>
            <a:r>
              <a:rPr lang="en-GB" sz="3600" dirty="0"/>
              <a:t>Changing energy demands </a:t>
            </a:r>
            <a:endParaRPr lang="en-IE" sz="3600" dirty="0"/>
          </a:p>
        </p:txBody>
      </p:sp>
      <p:sp>
        <p:nvSpPr>
          <p:cNvPr id="1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9742A4-324E-39D9-7FE3-A9AECB372457}"/>
              </a:ext>
            </a:extLst>
          </p:cNvPr>
          <p:cNvSpPr>
            <a:spLocks noGrp="1"/>
          </p:cNvSpPr>
          <p:nvPr>
            <p:ph idx="1"/>
          </p:nvPr>
        </p:nvSpPr>
        <p:spPr>
          <a:xfrm>
            <a:off x="692944" y="1099866"/>
            <a:ext cx="6984206" cy="4977620"/>
          </a:xfrm>
        </p:spPr>
        <p:txBody>
          <a:bodyPr anchor="ctr">
            <a:normAutofit/>
          </a:bodyPr>
          <a:lstStyle/>
          <a:p>
            <a:r>
              <a:rPr lang="en-IE" dirty="0"/>
              <a:t>By 2030 the world energy demand will have increased by </a:t>
            </a:r>
            <a:r>
              <a:rPr lang="en-IE" b="1" dirty="0"/>
              <a:t>55 %</a:t>
            </a:r>
            <a:r>
              <a:rPr lang="en-IE" dirty="0"/>
              <a:t> compared today. </a:t>
            </a:r>
          </a:p>
          <a:p>
            <a:endParaRPr lang="en-IE" dirty="0"/>
          </a:p>
          <a:p>
            <a:r>
              <a:rPr lang="en-IE" dirty="0"/>
              <a:t>Our future energy needs must be met by </a:t>
            </a:r>
            <a:r>
              <a:rPr lang="en-IE" b="1" dirty="0"/>
              <a:t>renewable energy sources</a:t>
            </a:r>
            <a:r>
              <a:rPr lang="en-IE" dirty="0"/>
              <a:t>. </a:t>
            </a:r>
          </a:p>
          <a:p>
            <a:endParaRPr lang="en-IE" dirty="0"/>
          </a:p>
          <a:p>
            <a:r>
              <a:rPr lang="en-IE" dirty="0"/>
              <a:t>Renewable energy resources </a:t>
            </a:r>
            <a:r>
              <a:rPr lang="en-IE" b="1" dirty="0"/>
              <a:t>are sustainable </a:t>
            </a:r>
            <a:r>
              <a:rPr lang="en-IE" dirty="0"/>
              <a:t>because they will not run out and do not produce carbon </a:t>
            </a:r>
          </a:p>
        </p:txBody>
      </p:sp>
    </p:spTree>
    <p:extLst>
      <p:ext uri="{BB962C8B-B14F-4D97-AF65-F5344CB8AC3E}">
        <p14:creationId xmlns:p14="http://schemas.microsoft.com/office/powerpoint/2010/main" val="2786271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3773-9276-D84B-6C62-EA989FC127EC}"/>
              </a:ext>
            </a:extLst>
          </p:cNvPr>
          <p:cNvSpPr>
            <a:spLocks noGrp="1"/>
          </p:cNvSpPr>
          <p:nvPr>
            <p:ph type="title"/>
          </p:nvPr>
        </p:nvSpPr>
        <p:spPr/>
        <p:txBody>
          <a:bodyPr/>
          <a:lstStyle/>
          <a:p>
            <a:r>
              <a:rPr lang="en-IE" dirty="0"/>
              <a:t>Sustainability </a:t>
            </a:r>
          </a:p>
        </p:txBody>
      </p:sp>
      <p:sp>
        <p:nvSpPr>
          <p:cNvPr id="3" name="Content Placeholder 2">
            <a:extLst>
              <a:ext uri="{FF2B5EF4-FFF2-40B4-BE49-F238E27FC236}">
                <a16:creationId xmlns:a16="http://schemas.microsoft.com/office/drawing/2014/main" id="{70CF9E56-4E9F-D188-D11C-543FF082F6DF}"/>
              </a:ext>
            </a:extLst>
          </p:cNvPr>
          <p:cNvSpPr>
            <a:spLocks noGrp="1"/>
          </p:cNvSpPr>
          <p:nvPr>
            <p:ph type="body" idx="1"/>
          </p:nvPr>
        </p:nvSpPr>
        <p:spPr/>
        <p:txBody>
          <a:bodyPr>
            <a:normAutofit/>
          </a:bodyPr>
          <a:lstStyle/>
          <a:p>
            <a:pPr marL="0" indent="0">
              <a:buNone/>
            </a:pPr>
            <a:r>
              <a:rPr lang="en-IE" sz="3200" dirty="0"/>
              <a:t>“Ensuring a resource does not run out”</a:t>
            </a:r>
          </a:p>
        </p:txBody>
      </p:sp>
    </p:spTree>
    <p:extLst>
      <p:ext uri="{BB962C8B-B14F-4D97-AF65-F5344CB8AC3E}">
        <p14:creationId xmlns:p14="http://schemas.microsoft.com/office/powerpoint/2010/main" val="392122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B368E5-13AD-CA8D-A805-C15EBD9FC357}"/>
              </a:ext>
            </a:extLst>
          </p:cNvPr>
          <p:cNvSpPr>
            <a:spLocks noGrp="1"/>
          </p:cNvSpPr>
          <p:nvPr>
            <p:ph type="title"/>
          </p:nvPr>
        </p:nvSpPr>
        <p:spPr>
          <a:xfrm>
            <a:off x="4965430" y="629268"/>
            <a:ext cx="6586491" cy="1286160"/>
          </a:xfrm>
        </p:spPr>
        <p:txBody>
          <a:bodyPr anchor="b">
            <a:normAutofit/>
          </a:bodyPr>
          <a:lstStyle/>
          <a:p>
            <a:r>
              <a:rPr lang="en-IE" dirty="0"/>
              <a:t>Sustainable energy usage </a:t>
            </a:r>
          </a:p>
        </p:txBody>
      </p:sp>
      <p:sp>
        <p:nvSpPr>
          <p:cNvPr id="5" name="Content Placeholder 4">
            <a:extLst>
              <a:ext uri="{FF2B5EF4-FFF2-40B4-BE49-F238E27FC236}">
                <a16:creationId xmlns:a16="http://schemas.microsoft.com/office/drawing/2014/main" id="{ADC2A1F0-2CA4-D0AB-45F1-FC5EE269C89D}"/>
              </a:ext>
            </a:extLst>
          </p:cNvPr>
          <p:cNvSpPr>
            <a:spLocks noGrp="1"/>
          </p:cNvSpPr>
          <p:nvPr>
            <p:ph idx="1"/>
          </p:nvPr>
        </p:nvSpPr>
        <p:spPr>
          <a:xfrm>
            <a:off x="4635591" y="2115117"/>
            <a:ext cx="7556389" cy="4800031"/>
          </a:xfrm>
        </p:spPr>
        <p:txBody>
          <a:bodyPr>
            <a:normAutofit/>
          </a:bodyPr>
          <a:lstStyle/>
          <a:p>
            <a:r>
              <a:rPr lang="en-IE" sz="3200" dirty="0"/>
              <a:t>Using energy that will not damage our environment </a:t>
            </a:r>
          </a:p>
          <a:p>
            <a:endParaRPr lang="en-IE" sz="3200" dirty="0"/>
          </a:p>
          <a:p>
            <a:r>
              <a:rPr lang="en-IE" sz="3200" dirty="0"/>
              <a:t>Using energy efficiently and  without wastage </a:t>
            </a:r>
          </a:p>
          <a:p>
            <a:endParaRPr lang="en-IE" sz="3200" dirty="0"/>
          </a:p>
          <a:p>
            <a:r>
              <a:rPr lang="en-IE" sz="3200" dirty="0"/>
              <a:t>Using energy so that future generation can use to </a:t>
            </a:r>
          </a:p>
        </p:txBody>
      </p:sp>
      <p:pic>
        <p:nvPicPr>
          <p:cNvPr id="7" name="Picture 6" descr="Wind turbines against blue sky">
            <a:extLst>
              <a:ext uri="{FF2B5EF4-FFF2-40B4-BE49-F238E27FC236}">
                <a16:creationId xmlns:a16="http://schemas.microsoft.com/office/drawing/2014/main" id="{89758D6B-6AC8-14B1-6E59-40C8914CB5E0}"/>
              </a:ext>
            </a:extLst>
          </p:cNvPr>
          <p:cNvPicPr>
            <a:picLocks noChangeAspect="1"/>
          </p:cNvPicPr>
          <p:nvPr/>
        </p:nvPicPr>
        <p:blipFill rotWithShape="1">
          <a:blip r:embed="rId2"/>
          <a:srcRect l="31993" r="22043"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CD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04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4BCC-06B0-87AE-9D45-98A172AFEBF2}"/>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E3274401-4334-6DCC-D280-86D8B159B60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208F309B-C250-DDEC-4CDB-CF4F339C303E}"/>
              </a:ext>
            </a:extLst>
          </p:cNvPr>
          <p:cNvPicPr>
            <a:picLocks noChangeAspect="1"/>
          </p:cNvPicPr>
          <p:nvPr/>
        </p:nvPicPr>
        <p:blipFill>
          <a:blip r:embed="rId3"/>
          <a:stretch>
            <a:fillRect/>
          </a:stretch>
        </p:blipFill>
        <p:spPr>
          <a:xfrm>
            <a:off x="-47533" y="85725"/>
            <a:ext cx="12444594" cy="6772275"/>
          </a:xfrm>
          <a:prstGeom prst="rect">
            <a:avLst/>
          </a:prstGeom>
        </p:spPr>
      </p:pic>
    </p:spTree>
    <p:extLst>
      <p:ext uri="{BB962C8B-B14F-4D97-AF65-F5344CB8AC3E}">
        <p14:creationId xmlns:p14="http://schemas.microsoft.com/office/powerpoint/2010/main" val="2021573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2280-A320-C1FF-D2E9-F8F8943899F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A2EDC154-3010-0371-F272-F123DAC470C7}"/>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73540552-425A-AC79-EE66-47FAC0F233E6}"/>
              </a:ext>
            </a:extLst>
          </p:cNvPr>
          <p:cNvPicPr>
            <a:picLocks noChangeAspect="1"/>
          </p:cNvPicPr>
          <p:nvPr/>
        </p:nvPicPr>
        <p:blipFill>
          <a:blip r:embed="rId2"/>
          <a:stretch>
            <a:fillRect/>
          </a:stretch>
        </p:blipFill>
        <p:spPr>
          <a:xfrm>
            <a:off x="1914525" y="-66698"/>
            <a:ext cx="7350941" cy="7195248"/>
          </a:xfrm>
          <a:prstGeom prst="rect">
            <a:avLst/>
          </a:prstGeom>
        </p:spPr>
      </p:pic>
    </p:spTree>
    <p:extLst>
      <p:ext uri="{BB962C8B-B14F-4D97-AF65-F5344CB8AC3E}">
        <p14:creationId xmlns:p14="http://schemas.microsoft.com/office/powerpoint/2010/main" val="350690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5B4EDB-0968-313F-1794-2E023E0BD5C7}"/>
              </a:ext>
            </a:extLst>
          </p:cNvPr>
          <p:cNvSpPr>
            <a:spLocks noGrp="1"/>
          </p:cNvSpPr>
          <p:nvPr>
            <p:ph type="title"/>
          </p:nvPr>
        </p:nvSpPr>
        <p:spPr/>
        <p:txBody>
          <a:bodyPr/>
          <a:lstStyle/>
          <a:p>
            <a:r>
              <a:rPr lang="en-IE" dirty="0"/>
              <a:t>Ideas to make energy more sustainable  </a:t>
            </a:r>
          </a:p>
        </p:txBody>
      </p:sp>
      <p:sp>
        <p:nvSpPr>
          <p:cNvPr id="5" name="Text Placeholder 4">
            <a:extLst>
              <a:ext uri="{FF2B5EF4-FFF2-40B4-BE49-F238E27FC236}">
                <a16:creationId xmlns:a16="http://schemas.microsoft.com/office/drawing/2014/main" id="{C8E0F47D-88E5-00B4-FBA6-A178110D6838}"/>
              </a:ext>
            </a:extLst>
          </p:cNvPr>
          <p:cNvSpPr>
            <a:spLocks noGrp="1"/>
          </p:cNvSpPr>
          <p:nvPr>
            <p:ph type="body" idx="1"/>
          </p:nvPr>
        </p:nvSpPr>
        <p:spPr/>
        <p:txBody>
          <a:bodyPr/>
          <a:lstStyle/>
          <a:p>
            <a:r>
              <a:rPr lang="en-IE" dirty="0"/>
              <a:t>Lights </a:t>
            </a:r>
          </a:p>
          <a:p>
            <a:r>
              <a:rPr lang="en-IE" dirty="0"/>
              <a:t>Heating </a:t>
            </a:r>
          </a:p>
          <a:p>
            <a:r>
              <a:rPr lang="en-IE" dirty="0"/>
              <a:t>Water </a:t>
            </a:r>
          </a:p>
        </p:txBody>
      </p:sp>
    </p:spTree>
    <p:extLst>
      <p:ext uri="{BB962C8B-B14F-4D97-AF65-F5344CB8AC3E}">
        <p14:creationId xmlns:p14="http://schemas.microsoft.com/office/powerpoint/2010/main" val="2286106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F32C-026D-0FD0-D044-0CC85BB9D894}"/>
              </a:ext>
            </a:extLst>
          </p:cNvPr>
          <p:cNvSpPr>
            <a:spLocks noGrp="1"/>
          </p:cNvSpPr>
          <p:nvPr>
            <p:ph type="title"/>
          </p:nvPr>
        </p:nvSpPr>
        <p:spPr/>
        <p:txBody>
          <a:bodyPr>
            <a:normAutofit/>
          </a:bodyPr>
          <a:lstStyle/>
          <a:p>
            <a:r>
              <a:rPr lang="en-IE" dirty="0"/>
              <a:t>Sustainable development goals</a:t>
            </a:r>
            <a:br>
              <a:rPr lang="en-IE" dirty="0"/>
            </a:br>
            <a:r>
              <a:rPr lang="en-GB" sz="3100" dirty="0">
                <a:solidFill>
                  <a:srgbClr val="202124"/>
                </a:solidFill>
                <a:latin typeface="arial" panose="020B0604020202020204" pitchFamily="34" charset="0"/>
              </a:rPr>
              <a:t>A</a:t>
            </a:r>
            <a:r>
              <a:rPr lang="en-GB" sz="3100" i="0" dirty="0">
                <a:solidFill>
                  <a:srgbClr val="202124"/>
                </a:solidFill>
                <a:effectLst/>
                <a:latin typeface="arial" panose="020B0604020202020204" pitchFamily="34" charset="0"/>
              </a:rPr>
              <a:t> set of targets relating to future international development</a:t>
            </a:r>
            <a:r>
              <a:rPr lang="en-IE" sz="3100" dirty="0"/>
              <a:t> </a:t>
            </a:r>
            <a:endParaRPr lang="en-IE" dirty="0"/>
          </a:p>
        </p:txBody>
      </p:sp>
      <p:sp>
        <p:nvSpPr>
          <p:cNvPr id="3" name="Content Placeholder 2">
            <a:extLst>
              <a:ext uri="{FF2B5EF4-FFF2-40B4-BE49-F238E27FC236}">
                <a16:creationId xmlns:a16="http://schemas.microsoft.com/office/drawing/2014/main" id="{ADF79C63-DABF-B047-0D79-363BBCF03D46}"/>
              </a:ext>
            </a:extLst>
          </p:cNvPr>
          <p:cNvSpPr>
            <a:spLocks noGrp="1"/>
          </p:cNvSpPr>
          <p:nvPr>
            <p:ph idx="1"/>
          </p:nvPr>
        </p:nvSpPr>
        <p:spPr/>
        <p:txBody>
          <a:bodyPr/>
          <a:lstStyle/>
          <a:p>
            <a:endParaRPr lang="en-IE"/>
          </a:p>
        </p:txBody>
      </p:sp>
      <p:pic>
        <p:nvPicPr>
          <p:cNvPr id="1026" name="Picture 2" descr="UN Sustainable Development Goals (SDGs) - 17 Goals to transform our World -  CSO - Central Statistics Office">
            <a:extLst>
              <a:ext uri="{FF2B5EF4-FFF2-40B4-BE49-F238E27FC236}">
                <a16:creationId xmlns:a16="http://schemas.microsoft.com/office/drawing/2014/main" id="{C4FADB0A-FCDF-C2E8-CE95-D97F977BE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242" y="1747370"/>
            <a:ext cx="9508534" cy="480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81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AD7A-A69D-8C8A-FC84-0CC67E146F22}"/>
              </a:ext>
            </a:extLst>
          </p:cNvPr>
          <p:cNvSpPr>
            <a:spLocks noGrp="1"/>
          </p:cNvSpPr>
          <p:nvPr>
            <p:ph type="title"/>
          </p:nvPr>
        </p:nvSpPr>
        <p:spPr/>
        <p:txBody>
          <a:bodyPr/>
          <a:lstStyle/>
          <a:p>
            <a:r>
              <a:rPr lang="en-GB" dirty="0"/>
              <a:t>Goal 7 and its Targets</a:t>
            </a:r>
            <a:endParaRPr lang="en-IE" dirty="0"/>
          </a:p>
        </p:txBody>
      </p:sp>
      <p:sp>
        <p:nvSpPr>
          <p:cNvPr id="3" name="Content Placeholder 2">
            <a:extLst>
              <a:ext uri="{FF2B5EF4-FFF2-40B4-BE49-F238E27FC236}">
                <a16:creationId xmlns:a16="http://schemas.microsoft.com/office/drawing/2014/main" id="{2ED5EAE9-A9F7-A058-DE95-4241948C99A5}"/>
              </a:ext>
            </a:extLst>
          </p:cNvPr>
          <p:cNvSpPr>
            <a:spLocks noGrp="1"/>
          </p:cNvSpPr>
          <p:nvPr>
            <p:ph idx="1"/>
          </p:nvPr>
        </p:nvSpPr>
        <p:spPr/>
        <p:txBody>
          <a:bodyPr/>
          <a:lstStyle/>
          <a:p>
            <a:pPr marL="0" indent="0">
              <a:buNone/>
            </a:pPr>
            <a:r>
              <a:rPr lang="en-GB" sz="3200" dirty="0"/>
              <a:t>To ensure access to affordable, reliable, sustainable, and modern energy for all. </a:t>
            </a:r>
          </a:p>
          <a:p>
            <a:endParaRPr lang="en-IE" sz="3200" dirty="0"/>
          </a:p>
        </p:txBody>
      </p:sp>
      <p:pic>
        <p:nvPicPr>
          <p:cNvPr id="2050" name="Picture 2" descr="SDG goal 7: Affordable &amp; Clean Energy. Ensure access to affordable, reliable, sustainable &amp; modern energy for all.">
            <a:extLst>
              <a:ext uri="{FF2B5EF4-FFF2-40B4-BE49-F238E27FC236}">
                <a16:creationId xmlns:a16="http://schemas.microsoft.com/office/drawing/2014/main" id="{93FA1827-5AF9-65A7-9856-D433CF448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594" y="3040857"/>
            <a:ext cx="7048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7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2AD00-43A4-12B4-6EE6-27C496308135}"/>
              </a:ext>
            </a:extLst>
          </p:cNvPr>
          <p:cNvSpPr>
            <a:spLocks noGrp="1"/>
          </p:cNvSpPr>
          <p:nvPr>
            <p:ph type="ctrTitle"/>
          </p:nvPr>
        </p:nvSpPr>
        <p:spPr/>
        <p:txBody>
          <a:bodyPr>
            <a:normAutofit fontScale="90000"/>
          </a:bodyPr>
          <a:lstStyle/>
          <a:p>
            <a:r>
              <a:rPr lang="en-IE" dirty="0"/>
              <a:t>Renewable energy sources are the only sustainable way to meet future energy demands. </a:t>
            </a:r>
          </a:p>
        </p:txBody>
      </p:sp>
      <p:sp>
        <p:nvSpPr>
          <p:cNvPr id="5" name="Subtitle 4">
            <a:extLst>
              <a:ext uri="{FF2B5EF4-FFF2-40B4-BE49-F238E27FC236}">
                <a16:creationId xmlns:a16="http://schemas.microsoft.com/office/drawing/2014/main" id="{9411C30D-7A78-7790-4520-63CAAE3DF725}"/>
              </a:ext>
            </a:extLst>
          </p:cNvPr>
          <p:cNvSpPr>
            <a:spLocks noGrp="1"/>
          </p:cNvSpPr>
          <p:nvPr>
            <p:ph type="subTitle" idx="1"/>
          </p:nvPr>
        </p:nvSpPr>
        <p:spPr/>
        <p:txBody>
          <a:bodyPr/>
          <a:lstStyle/>
          <a:p>
            <a:r>
              <a:rPr lang="en-IE" dirty="0"/>
              <a:t> Explain this statement </a:t>
            </a:r>
          </a:p>
          <a:p>
            <a:r>
              <a:rPr lang="en-IE" dirty="0"/>
              <a:t>Would you agree / disagree and state why</a:t>
            </a:r>
          </a:p>
          <a:p>
            <a:endParaRPr lang="en-IE" dirty="0"/>
          </a:p>
        </p:txBody>
      </p:sp>
    </p:spTree>
    <p:extLst>
      <p:ext uri="{BB962C8B-B14F-4D97-AF65-F5344CB8AC3E}">
        <p14:creationId xmlns:p14="http://schemas.microsoft.com/office/powerpoint/2010/main" val="1741567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F9A-37B3-F5BC-542E-7D26C98F3BF7}"/>
              </a:ext>
            </a:extLst>
          </p:cNvPr>
          <p:cNvSpPr>
            <a:spLocks noGrp="1"/>
          </p:cNvSpPr>
          <p:nvPr>
            <p:ph type="title"/>
          </p:nvPr>
        </p:nvSpPr>
        <p:spPr/>
        <p:txBody>
          <a:bodyPr>
            <a:normAutofit fontScale="90000"/>
          </a:bodyPr>
          <a:lstStyle/>
          <a:p>
            <a:r>
              <a:rPr lang="en-IE" dirty="0"/>
              <a:t>Research title: </a:t>
            </a:r>
            <a:br>
              <a:rPr lang="en-IE" dirty="0"/>
            </a:br>
            <a:r>
              <a:rPr lang="en-GB" dirty="0"/>
              <a:t>How to meet current and future energy needs.</a:t>
            </a:r>
            <a:endParaRPr lang="en-IE" dirty="0"/>
          </a:p>
        </p:txBody>
      </p:sp>
      <p:sp>
        <p:nvSpPr>
          <p:cNvPr id="3" name="Content Placeholder 2">
            <a:extLst>
              <a:ext uri="{FF2B5EF4-FFF2-40B4-BE49-F238E27FC236}">
                <a16:creationId xmlns:a16="http://schemas.microsoft.com/office/drawing/2014/main" id="{F6485522-9A68-4EE0-F452-E1629A1CC089}"/>
              </a:ext>
            </a:extLst>
          </p:cNvPr>
          <p:cNvSpPr>
            <a:spLocks noGrp="1"/>
          </p:cNvSpPr>
          <p:nvPr>
            <p:ph idx="1"/>
          </p:nvPr>
        </p:nvSpPr>
        <p:spPr>
          <a:xfrm>
            <a:off x="838200" y="2414587"/>
            <a:ext cx="10515600" cy="3762375"/>
          </a:xfrm>
        </p:spPr>
        <p:txBody>
          <a:bodyPr>
            <a:normAutofit/>
          </a:bodyPr>
          <a:lstStyle/>
          <a:p>
            <a:pPr marL="0" indent="0">
              <a:buNone/>
            </a:pPr>
            <a:r>
              <a:rPr lang="en-GB" sz="3200" b="1" dirty="0"/>
              <a:t>Choose an energy source(s) that you think that can meet the current and future energy needs. </a:t>
            </a:r>
          </a:p>
          <a:p>
            <a:pPr marL="0" indent="0">
              <a:buNone/>
            </a:pPr>
            <a:endParaRPr lang="en-GB" sz="3200" b="1" dirty="0"/>
          </a:p>
          <a:p>
            <a:pPr marL="0" indent="0" algn="ctr">
              <a:buNone/>
            </a:pPr>
            <a:r>
              <a:rPr lang="en-GB" sz="3200" dirty="0"/>
              <a:t>State why you think it can meet future energy needs</a:t>
            </a:r>
          </a:p>
          <a:p>
            <a:pPr marL="0" indent="0" algn="ctr">
              <a:buNone/>
            </a:pPr>
            <a:r>
              <a:rPr lang="en-GB" sz="3200" dirty="0"/>
              <a:t>List the advantages/ disadvantages </a:t>
            </a:r>
          </a:p>
        </p:txBody>
      </p:sp>
    </p:spTree>
    <p:extLst>
      <p:ext uri="{BB962C8B-B14F-4D97-AF65-F5344CB8AC3E}">
        <p14:creationId xmlns:p14="http://schemas.microsoft.com/office/powerpoint/2010/main" val="327222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083" name="Straight Connector 308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6B544D"/>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3385E10B-1407-C84E-03D0-E555E0BC0F39}"/>
              </a:ext>
            </a:extLst>
          </p:cNvPr>
          <p:cNvSpPr>
            <a:spLocks noGrp="1"/>
          </p:cNvSpPr>
          <p:nvPr>
            <p:ph type="title"/>
          </p:nvPr>
        </p:nvSpPr>
        <p:spPr>
          <a:xfrm>
            <a:off x="1024255" y="4635631"/>
            <a:ext cx="9966960" cy="1560320"/>
          </a:xfrm>
        </p:spPr>
        <p:txBody>
          <a:bodyPr vert="horz" lIns="91440" tIns="45720" rIns="91440" bIns="45720" rtlCol="0" anchor="b">
            <a:noAutofit/>
          </a:bodyPr>
          <a:lstStyle/>
          <a:p>
            <a:pPr algn="ctr"/>
            <a:r>
              <a:rPr lang="en-US" sz="3200" b="0" i="0" dirty="0">
                <a:solidFill>
                  <a:srgbClr val="6B544D"/>
                </a:solidFill>
                <a:effectLst/>
              </a:rPr>
              <a:t>Powering an island is a complicated business, even before concerns over energy security and the climate crisis are taken into account.</a:t>
            </a:r>
            <a:br>
              <a:rPr lang="en-US" sz="3200" b="0" i="0" dirty="0">
                <a:solidFill>
                  <a:srgbClr val="6B544D"/>
                </a:solidFill>
                <a:effectLst/>
              </a:rPr>
            </a:br>
            <a:endParaRPr lang="en-US" sz="3200" dirty="0">
              <a:solidFill>
                <a:srgbClr val="6B544D"/>
              </a:solidFill>
            </a:endParaRPr>
          </a:p>
        </p:txBody>
      </p:sp>
      <p:pic>
        <p:nvPicPr>
          <p:cNvPr id="3074" name="Picture 2" descr="Claims issues to watch: ESG risks | AGCS">
            <a:extLst>
              <a:ext uri="{FF2B5EF4-FFF2-40B4-BE49-F238E27FC236}">
                <a16:creationId xmlns:a16="http://schemas.microsoft.com/office/drawing/2014/main" id="{7CBAB442-DADC-382E-2AB3-ED8931FA6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5678"/>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6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2781-DA5A-841D-001E-ED1DAB52141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AEBBED2E-218A-11E2-259D-9C3864FE15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2DEC33F-3A5F-F5DF-089E-5994031DCCB6}"/>
              </a:ext>
            </a:extLst>
          </p:cNvPr>
          <p:cNvPicPr>
            <a:picLocks noChangeAspect="1"/>
          </p:cNvPicPr>
          <p:nvPr/>
        </p:nvPicPr>
        <p:blipFill>
          <a:blip r:embed="rId2"/>
          <a:stretch>
            <a:fillRect/>
          </a:stretch>
        </p:blipFill>
        <p:spPr>
          <a:xfrm>
            <a:off x="3112379" y="229984"/>
            <a:ext cx="5217233" cy="6628016"/>
          </a:xfrm>
          <a:prstGeom prst="rect">
            <a:avLst/>
          </a:prstGeom>
        </p:spPr>
      </p:pic>
    </p:spTree>
    <p:extLst>
      <p:ext uri="{BB962C8B-B14F-4D97-AF65-F5344CB8AC3E}">
        <p14:creationId xmlns:p14="http://schemas.microsoft.com/office/powerpoint/2010/main" val="4265155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6E27-910F-34E7-D958-86750D8B082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209FA37-E2D8-5BA0-55AA-FCA12667233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283A7A5-5008-D27D-534E-A720A4054E6C}"/>
              </a:ext>
            </a:extLst>
          </p:cNvPr>
          <p:cNvPicPr>
            <a:picLocks noChangeAspect="1"/>
          </p:cNvPicPr>
          <p:nvPr/>
        </p:nvPicPr>
        <p:blipFill>
          <a:blip r:embed="rId2"/>
          <a:stretch>
            <a:fillRect/>
          </a:stretch>
        </p:blipFill>
        <p:spPr>
          <a:xfrm>
            <a:off x="3000352" y="276202"/>
            <a:ext cx="6191295" cy="6305596"/>
          </a:xfrm>
          <a:prstGeom prst="rect">
            <a:avLst/>
          </a:prstGeom>
        </p:spPr>
      </p:pic>
    </p:spTree>
    <p:extLst>
      <p:ext uri="{BB962C8B-B14F-4D97-AF65-F5344CB8AC3E}">
        <p14:creationId xmlns:p14="http://schemas.microsoft.com/office/powerpoint/2010/main" val="3223781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8665-E21A-40A6-87C5-10ABFB6B3309}"/>
              </a:ext>
            </a:extLst>
          </p:cNvPr>
          <p:cNvSpPr>
            <a:spLocks noGrp="1"/>
          </p:cNvSpPr>
          <p:nvPr>
            <p:ph type="title"/>
          </p:nvPr>
        </p:nvSpPr>
        <p:spPr>
          <a:xfrm>
            <a:off x="57072" y="-347150"/>
            <a:ext cx="12134928" cy="1325563"/>
          </a:xfrm>
        </p:spPr>
        <p:txBody>
          <a:bodyPr>
            <a:normAutofit/>
          </a:bodyPr>
          <a:lstStyle/>
          <a:p>
            <a:r>
              <a:rPr lang="en-IE" sz="4000" dirty="0"/>
              <a:t>Name the energy sources and complete the questions </a:t>
            </a:r>
          </a:p>
        </p:txBody>
      </p:sp>
      <p:pic>
        <p:nvPicPr>
          <p:cNvPr id="5" name="Content Placeholder 4" descr="A picture containing text, different&#10;&#10;Description automatically generated">
            <a:extLst>
              <a:ext uri="{FF2B5EF4-FFF2-40B4-BE49-F238E27FC236}">
                <a16:creationId xmlns:a16="http://schemas.microsoft.com/office/drawing/2014/main" id="{CD3E94C0-64CA-BA53-3091-BC59FA2562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490" t="47964" r="2416" b="24999"/>
          <a:stretch/>
        </p:blipFill>
        <p:spPr>
          <a:xfrm>
            <a:off x="206232" y="3879853"/>
            <a:ext cx="5543550" cy="1844306"/>
          </a:xfrm>
        </p:spPr>
      </p:pic>
      <p:pic>
        <p:nvPicPr>
          <p:cNvPr id="6" name="Content Placeholder 4" descr="A picture containing text, different&#10;&#10;Description automatically generated">
            <a:extLst>
              <a:ext uri="{FF2B5EF4-FFF2-40B4-BE49-F238E27FC236}">
                <a16:creationId xmlns:a16="http://schemas.microsoft.com/office/drawing/2014/main" id="{585BBAC2-0863-21B1-D73B-7062C240ABE4}"/>
              </a:ext>
            </a:extLst>
          </p:cNvPr>
          <p:cNvPicPr>
            <a:picLocks noChangeAspect="1"/>
          </p:cNvPicPr>
          <p:nvPr/>
        </p:nvPicPr>
        <p:blipFill rotWithShape="1">
          <a:blip r:embed="rId2">
            <a:extLst>
              <a:ext uri="{28A0092B-C50C-407E-A947-70E740481C1C}">
                <a14:useLocalDpi xmlns:a14="http://schemas.microsoft.com/office/drawing/2010/main" val="0"/>
              </a:ext>
            </a:extLst>
          </a:blip>
          <a:srcRect l="6654" t="79560"/>
          <a:stretch/>
        </p:blipFill>
        <p:spPr>
          <a:xfrm>
            <a:off x="850107" y="635793"/>
            <a:ext cx="10097140" cy="2342355"/>
          </a:xfrm>
          <a:prstGeom prst="rect">
            <a:avLst/>
          </a:prstGeom>
        </p:spPr>
      </p:pic>
      <p:pic>
        <p:nvPicPr>
          <p:cNvPr id="7" name="Content Placeholder 4" descr="A picture containing text, different&#10;&#10;Description automatically generated">
            <a:extLst>
              <a:ext uri="{FF2B5EF4-FFF2-40B4-BE49-F238E27FC236}">
                <a16:creationId xmlns:a16="http://schemas.microsoft.com/office/drawing/2014/main" id="{406696D3-E953-9A86-DF95-BA9F55D52ABD}"/>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r="3710" b="53183"/>
          <a:stretch/>
        </p:blipFill>
        <p:spPr>
          <a:xfrm>
            <a:off x="6185082" y="3514482"/>
            <a:ext cx="5543550" cy="3193616"/>
          </a:xfrm>
          <a:prstGeom prst="rect">
            <a:avLst/>
          </a:prstGeom>
        </p:spPr>
      </p:pic>
    </p:spTree>
    <p:extLst>
      <p:ext uri="{BB962C8B-B14F-4D97-AF65-F5344CB8AC3E}">
        <p14:creationId xmlns:p14="http://schemas.microsoft.com/office/powerpoint/2010/main" val="423078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4D4E-82D4-CC26-8370-80A4A2910B5A}"/>
              </a:ext>
            </a:extLst>
          </p:cNvPr>
          <p:cNvSpPr>
            <a:spLocks noGrp="1"/>
          </p:cNvSpPr>
          <p:nvPr>
            <p:ph type="title"/>
          </p:nvPr>
        </p:nvSpPr>
        <p:spPr/>
        <p:txBody>
          <a:bodyPr/>
          <a:lstStyle/>
          <a:p>
            <a:r>
              <a:rPr lang="en-IE" dirty="0"/>
              <a:t>Non – renewable resources </a:t>
            </a:r>
          </a:p>
        </p:txBody>
      </p:sp>
      <p:sp>
        <p:nvSpPr>
          <p:cNvPr id="3" name="Content Placeholder 2">
            <a:extLst>
              <a:ext uri="{FF2B5EF4-FFF2-40B4-BE49-F238E27FC236}">
                <a16:creationId xmlns:a16="http://schemas.microsoft.com/office/drawing/2014/main" id="{F74A7818-0F6F-F6A1-A36A-4E66E484A4DE}"/>
              </a:ext>
            </a:extLst>
          </p:cNvPr>
          <p:cNvSpPr>
            <a:spLocks noGrp="1"/>
          </p:cNvSpPr>
          <p:nvPr>
            <p:ph idx="1"/>
          </p:nvPr>
        </p:nvSpPr>
        <p:spPr>
          <a:xfrm>
            <a:off x="838200" y="3225643"/>
            <a:ext cx="10515600" cy="2951319"/>
          </a:xfrm>
        </p:spPr>
        <p:txBody>
          <a:bodyPr/>
          <a:lstStyle/>
          <a:p>
            <a:r>
              <a:rPr lang="en-IE" dirty="0"/>
              <a:t>We call these </a:t>
            </a:r>
            <a:r>
              <a:rPr lang="en-IE" b="1" dirty="0"/>
              <a:t>fossil fuels. </a:t>
            </a:r>
          </a:p>
          <a:p>
            <a:endParaRPr lang="en-IE" b="1" dirty="0"/>
          </a:p>
          <a:p>
            <a:r>
              <a:rPr lang="en-IE" dirty="0"/>
              <a:t>Fossil fuels are the remains of dead plants and animals from millions of years ago.</a:t>
            </a:r>
          </a:p>
        </p:txBody>
      </p:sp>
      <p:sp>
        <p:nvSpPr>
          <p:cNvPr id="4" name="Rectangle: Rounded Corners 3">
            <a:extLst>
              <a:ext uri="{FF2B5EF4-FFF2-40B4-BE49-F238E27FC236}">
                <a16:creationId xmlns:a16="http://schemas.microsoft.com/office/drawing/2014/main" id="{8DD46AA3-C9CD-F779-BB65-84A3B3101CF7}"/>
              </a:ext>
            </a:extLst>
          </p:cNvPr>
          <p:cNvSpPr/>
          <p:nvPr/>
        </p:nvSpPr>
        <p:spPr>
          <a:xfrm>
            <a:off x="1301477" y="1492211"/>
            <a:ext cx="8975706" cy="1565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sz="2800" dirty="0"/>
              <a:t>Are </a:t>
            </a:r>
            <a:r>
              <a:rPr lang="en-IE" sz="2800" b="1" dirty="0"/>
              <a:t>limited</a:t>
            </a:r>
            <a:r>
              <a:rPr lang="en-IE" sz="2800" dirty="0"/>
              <a:t> resources that will </a:t>
            </a:r>
            <a:r>
              <a:rPr lang="en-IE" sz="2800" b="1" dirty="0"/>
              <a:t>run out </a:t>
            </a:r>
            <a:r>
              <a:rPr lang="en-IE" sz="2800" dirty="0"/>
              <a:t>and that we will be </a:t>
            </a:r>
            <a:r>
              <a:rPr lang="en-IE" sz="2800" b="1" dirty="0"/>
              <a:t>unable to replace </a:t>
            </a:r>
          </a:p>
        </p:txBody>
      </p:sp>
      <p:pic>
        <p:nvPicPr>
          <p:cNvPr id="6" name="Picture 5">
            <a:extLst>
              <a:ext uri="{FF2B5EF4-FFF2-40B4-BE49-F238E27FC236}">
                <a16:creationId xmlns:a16="http://schemas.microsoft.com/office/drawing/2014/main" id="{54B5AD79-1E10-BF87-1B90-7CA137BF31BC}"/>
              </a:ext>
            </a:extLst>
          </p:cNvPr>
          <p:cNvPicPr>
            <a:picLocks noChangeAspect="1"/>
          </p:cNvPicPr>
          <p:nvPr/>
        </p:nvPicPr>
        <p:blipFill>
          <a:blip r:embed="rId2"/>
          <a:stretch>
            <a:fillRect/>
          </a:stretch>
        </p:blipFill>
        <p:spPr>
          <a:xfrm>
            <a:off x="838200" y="5365789"/>
            <a:ext cx="10229925" cy="1323985"/>
          </a:xfrm>
          <a:prstGeom prst="rect">
            <a:avLst/>
          </a:prstGeom>
        </p:spPr>
      </p:pic>
    </p:spTree>
    <p:extLst>
      <p:ext uri="{BB962C8B-B14F-4D97-AF65-F5344CB8AC3E}">
        <p14:creationId xmlns:p14="http://schemas.microsoft.com/office/powerpoint/2010/main" val="353992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6605F3-1738-AB44-862E-1BDE82D34E9A}"/>
              </a:ext>
            </a:extLst>
          </p:cNvPr>
          <p:cNvSpPr>
            <a:spLocks noGrp="1"/>
          </p:cNvSpPr>
          <p:nvPr>
            <p:ph type="ctrTitle"/>
          </p:nvPr>
        </p:nvSpPr>
        <p:spPr>
          <a:xfrm>
            <a:off x="603990" y="-425947"/>
            <a:ext cx="10984019" cy="2512798"/>
          </a:xfrm>
        </p:spPr>
        <p:txBody>
          <a:bodyPr>
            <a:normAutofit/>
          </a:bodyPr>
          <a:lstStyle/>
          <a:p>
            <a:r>
              <a:rPr lang="en-IE" sz="4800" dirty="0"/>
              <a:t>The advantages &amp; disadvantages of</a:t>
            </a:r>
            <a:br>
              <a:rPr lang="en-IE" sz="4800" dirty="0"/>
            </a:br>
            <a:r>
              <a:rPr lang="en-IE" sz="4800" dirty="0"/>
              <a:t> non –renewable energy sources </a:t>
            </a:r>
          </a:p>
        </p:txBody>
      </p:sp>
      <p:pic>
        <p:nvPicPr>
          <p:cNvPr id="7170" name="Picture 2" descr="Advantages and Disadvantages of Twitter | Social Media Manager">
            <a:extLst>
              <a:ext uri="{FF2B5EF4-FFF2-40B4-BE49-F238E27FC236}">
                <a16:creationId xmlns:a16="http://schemas.microsoft.com/office/drawing/2014/main" id="{3232D7A1-86FF-5387-D469-0BBA1A798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465"/>
          <a:stretch/>
        </p:blipFill>
        <p:spPr bwMode="auto">
          <a:xfrm>
            <a:off x="2275631" y="2086851"/>
            <a:ext cx="1797606" cy="16478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dvantages and Disadvantages of Twitter | Social Media Manager">
            <a:extLst>
              <a:ext uri="{FF2B5EF4-FFF2-40B4-BE49-F238E27FC236}">
                <a16:creationId xmlns:a16="http://schemas.microsoft.com/office/drawing/2014/main" id="{65D5919F-0534-649E-CDAC-A07FFEE73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61"/>
          <a:stretch/>
        </p:blipFill>
        <p:spPr bwMode="auto">
          <a:xfrm>
            <a:off x="8361218" y="2086851"/>
            <a:ext cx="1890576" cy="17693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DA2BBD90-F5F6-E8B5-8534-A6460DAE9B21}"/>
              </a:ext>
            </a:extLst>
          </p:cNvPr>
          <p:cNvSpPr txBox="1">
            <a:spLocks/>
          </p:cNvSpPr>
          <p:nvPr/>
        </p:nvSpPr>
        <p:spPr>
          <a:xfrm>
            <a:off x="0" y="4246419"/>
            <a:ext cx="6378701" cy="14685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E" sz="3200" dirty="0"/>
              <a:t>Reliable</a:t>
            </a:r>
          </a:p>
          <a:p>
            <a:r>
              <a:rPr lang="en-IE" sz="3200" dirty="0"/>
              <a:t> </a:t>
            </a:r>
          </a:p>
          <a:p>
            <a:r>
              <a:rPr lang="en-IE" sz="3200" dirty="0"/>
              <a:t>Cheap </a:t>
            </a:r>
          </a:p>
        </p:txBody>
      </p:sp>
      <p:sp>
        <p:nvSpPr>
          <p:cNvPr id="5" name="Title 3">
            <a:extLst>
              <a:ext uri="{FF2B5EF4-FFF2-40B4-BE49-F238E27FC236}">
                <a16:creationId xmlns:a16="http://schemas.microsoft.com/office/drawing/2014/main" id="{600FA16F-8495-98CE-5E0E-BB01B5300236}"/>
              </a:ext>
            </a:extLst>
          </p:cNvPr>
          <p:cNvSpPr txBox="1">
            <a:spLocks/>
          </p:cNvSpPr>
          <p:nvPr/>
        </p:nvSpPr>
        <p:spPr>
          <a:xfrm>
            <a:off x="5908963" y="4758120"/>
            <a:ext cx="6378701" cy="14685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E" sz="3200" dirty="0"/>
              <a:t>Eventually run out </a:t>
            </a:r>
          </a:p>
          <a:p>
            <a:endParaRPr lang="en-IE" sz="3200" dirty="0"/>
          </a:p>
          <a:p>
            <a:r>
              <a:rPr lang="en-IE" sz="3200" dirty="0"/>
              <a:t>Release carbon dioxide – pollutant </a:t>
            </a:r>
          </a:p>
          <a:p>
            <a:endParaRPr lang="en-IE" sz="3200" dirty="0"/>
          </a:p>
        </p:txBody>
      </p:sp>
    </p:spTree>
    <p:extLst>
      <p:ext uri="{BB962C8B-B14F-4D97-AF65-F5344CB8AC3E}">
        <p14:creationId xmlns:p14="http://schemas.microsoft.com/office/powerpoint/2010/main" val="194503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96C5-8A03-401D-BE48-CF5B6D9ED4E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A54904C5-E953-0D26-EB0D-E11DDC66292B}"/>
              </a:ext>
            </a:extLst>
          </p:cNvPr>
          <p:cNvSpPr>
            <a:spLocks noGrp="1"/>
          </p:cNvSpPr>
          <p:nvPr>
            <p:ph idx="1"/>
          </p:nvPr>
        </p:nvSpPr>
        <p:spPr/>
        <p:txBody>
          <a:bodyPr/>
          <a:lstStyle/>
          <a:p>
            <a:endParaRPr lang="en-IE"/>
          </a:p>
        </p:txBody>
      </p:sp>
      <p:pic>
        <p:nvPicPr>
          <p:cNvPr id="2050" name="Picture 2">
            <a:extLst>
              <a:ext uri="{FF2B5EF4-FFF2-40B4-BE49-F238E27FC236}">
                <a16:creationId xmlns:a16="http://schemas.microsoft.com/office/drawing/2014/main" id="{2EF747E3-3777-D2B2-0EE0-820CFE50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0"/>
            <a:ext cx="4851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63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7" name="Rectangle 9226">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74D4E-82D4-CC26-8370-80A4A2910B5A}"/>
              </a:ext>
            </a:extLst>
          </p:cNvPr>
          <p:cNvSpPr>
            <a:spLocks noGrp="1"/>
          </p:cNvSpPr>
          <p:nvPr>
            <p:ph type="title"/>
          </p:nvPr>
        </p:nvSpPr>
        <p:spPr>
          <a:xfrm>
            <a:off x="6600264" y="556994"/>
            <a:ext cx="4753535" cy="1672499"/>
          </a:xfrm>
        </p:spPr>
        <p:txBody>
          <a:bodyPr vert="horz" lIns="91440" tIns="45720" rIns="91440" bIns="45720" rtlCol="0" anchor="ctr">
            <a:normAutofit/>
          </a:bodyPr>
          <a:lstStyle/>
          <a:p>
            <a:r>
              <a:rPr lang="en-US" sz="4000" kern="1200" dirty="0">
                <a:solidFill>
                  <a:schemeClr val="tx1"/>
                </a:solidFill>
                <a:latin typeface="+mj-lt"/>
                <a:ea typeface="+mj-ea"/>
                <a:cs typeface="+mj-cs"/>
              </a:rPr>
              <a:t>Renewable resources  </a:t>
            </a:r>
          </a:p>
        </p:txBody>
      </p:sp>
      <p:pic>
        <p:nvPicPr>
          <p:cNvPr id="9222" name="Picture 6" descr="Scientists Warn That an &quot;Insurmountable&quot; Water Crisis Will Grip the Planet  by 2040">
            <a:extLst>
              <a:ext uri="{FF2B5EF4-FFF2-40B4-BE49-F238E27FC236}">
                <a16:creationId xmlns:a16="http://schemas.microsoft.com/office/drawing/2014/main" id="{30E3D584-CB5E-A469-0707-DE3A90373D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 r="23505" b="2"/>
          <a:stretch/>
        </p:blipFill>
        <p:spPr bwMode="auto">
          <a:xfrm>
            <a:off x="-4642" y="10"/>
            <a:ext cx="3006061" cy="333963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Wind power - Wikipedia">
            <a:extLst>
              <a:ext uri="{FF2B5EF4-FFF2-40B4-BE49-F238E27FC236}">
                <a16:creationId xmlns:a16="http://schemas.microsoft.com/office/drawing/2014/main" id="{91428FB4-9EF2-1B4E-84F4-6119CC635F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97" r="3444"/>
          <a:stretch/>
        </p:blipFill>
        <p:spPr bwMode="auto">
          <a:xfrm>
            <a:off x="3198068" y="10"/>
            <a:ext cx="2991088" cy="33396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nvironment ministry sets 40% renewable power production goal by 2030 | The  Times of Israel">
            <a:extLst>
              <a:ext uri="{FF2B5EF4-FFF2-40B4-BE49-F238E27FC236}">
                <a16:creationId xmlns:a16="http://schemas.microsoft.com/office/drawing/2014/main" id="{7893AC8C-3B9A-DE84-DA2F-5C9B60E78B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695" r="1" b="1163"/>
          <a:stretch/>
        </p:blipFill>
        <p:spPr bwMode="auto">
          <a:xfrm>
            <a:off x="-2" y="3518351"/>
            <a:ext cx="6189158" cy="33396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DD46AA3-C9CD-F779-BB65-84A3B3101CF7}"/>
              </a:ext>
            </a:extLst>
          </p:cNvPr>
          <p:cNvSpPr/>
          <p:nvPr/>
        </p:nvSpPr>
        <p:spPr>
          <a:xfrm>
            <a:off x="6296892" y="2579900"/>
            <a:ext cx="5892060" cy="1382500"/>
          </a:xfrm>
          <a:prstGeom prst="round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a:lnSpc>
                <a:spcPct val="90000"/>
              </a:lnSpc>
              <a:spcAft>
                <a:spcPts val="600"/>
              </a:spcAft>
            </a:pPr>
            <a:r>
              <a:rPr lang="en-US" sz="3200" dirty="0">
                <a:solidFill>
                  <a:schemeClr val="tx1"/>
                </a:solidFill>
              </a:rPr>
              <a:t>Can be replaced and will not run out in the short term</a:t>
            </a:r>
            <a:endParaRPr lang="en-US" sz="3200" b="1" dirty="0">
              <a:solidFill>
                <a:schemeClr val="tx1"/>
              </a:solidFill>
            </a:endParaRPr>
          </a:p>
        </p:txBody>
      </p:sp>
    </p:spTree>
    <p:extLst>
      <p:ext uri="{BB962C8B-B14F-4D97-AF65-F5344CB8AC3E}">
        <p14:creationId xmlns:p14="http://schemas.microsoft.com/office/powerpoint/2010/main" val="232438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Wind turbines against blue sky">
            <a:extLst>
              <a:ext uri="{FF2B5EF4-FFF2-40B4-BE49-F238E27FC236}">
                <a16:creationId xmlns:a16="http://schemas.microsoft.com/office/drawing/2014/main" id="{FDDEC62A-7C58-B7D8-9503-8773B99481ED}"/>
              </a:ext>
            </a:extLst>
          </p:cNvPr>
          <p:cNvPicPr>
            <a:picLocks noChangeAspect="1"/>
          </p:cNvPicPr>
          <p:nvPr/>
        </p:nvPicPr>
        <p:blipFill rotWithShape="1">
          <a:blip r:embed="rId2">
            <a:alphaModFix amt="40000"/>
          </a:blip>
          <a:srcRect b="17280"/>
          <a:stretch/>
        </p:blipFill>
        <p:spPr>
          <a:xfrm>
            <a:off x="20" y="10"/>
            <a:ext cx="12191980" cy="6857990"/>
          </a:xfrm>
          <a:prstGeom prst="rect">
            <a:avLst/>
          </a:prstGeom>
        </p:spPr>
      </p:pic>
      <p:sp>
        <p:nvSpPr>
          <p:cNvPr id="4" name="Title 3">
            <a:extLst>
              <a:ext uri="{FF2B5EF4-FFF2-40B4-BE49-F238E27FC236}">
                <a16:creationId xmlns:a16="http://schemas.microsoft.com/office/drawing/2014/main" id="{46C9B10F-65B2-03FD-80FE-40D9C748DE4D}"/>
              </a:ext>
            </a:extLst>
          </p:cNvPr>
          <p:cNvSpPr>
            <a:spLocks noGrp="1"/>
          </p:cNvSpPr>
          <p:nvPr>
            <p:ph type="ctrTitle"/>
          </p:nvPr>
        </p:nvSpPr>
        <p:spPr>
          <a:xfrm>
            <a:off x="965200" y="965200"/>
            <a:ext cx="10261600" cy="3564869"/>
          </a:xfrm>
        </p:spPr>
        <p:txBody>
          <a:bodyPr>
            <a:normAutofit/>
          </a:bodyPr>
          <a:lstStyle/>
          <a:p>
            <a:pPr algn="l"/>
            <a:r>
              <a:rPr lang="en-GB" sz="8100" b="1" dirty="0">
                <a:ln w="22225">
                  <a:solidFill>
                    <a:schemeClr val="tx1"/>
                  </a:solidFill>
                  <a:miter lim="800000"/>
                </a:ln>
                <a:noFill/>
                <a:latin typeface="Amasis MT Pro Black" panose="02040A04050005020304" pitchFamily="18" charset="0"/>
              </a:rPr>
              <a:t>Can you name any types of renewable energy </a:t>
            </a:r>
            <a:endParaRPr lang="en-IE" sz="8100" b="1" dirty="0">
              <a:ln w="22225">
                <a:solidFill>
                  <a:schemeClr val="tx1"/>
                </a:solidFill>
                <a:miter lim="800000"/>
              </a:ln>
              <a:noFill/>
              <a:latin typeface="Amasis MT Pro Black" panose="02040A04050005020304" pitchFamily="18" charset="0"/>
            </a:endParaRPr>
          </a:p>
        </p:txBody>
      </p:sp>
    </p:spTree>
    <p:extLst>
      <p:ext uri="{BB962C8B-B14F-4D97-AF65-F5344CB8AC3E}">
        <p14:creationId xmlns:p14="http://schemas.microsoft.com/office/powerpoint/2010/main" val="3565352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Words>
  <Application>Microsoft Office PowerPoint</Application>
  <PresentationFormat>Widescreen</PresentationFormat>
  <Paragraphs>212</Paragraphs>
  <Slides>42</Slides>
  <Notes>24</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Amasis MT Pro Black</vt:lpstr>
      <vt:lpstr>arial</vt:lpstr>
      <vt:lpstr>arial</vt:lpstr>
      <vt:lpstr>Calibri</vt:lpstr>
      <vt:lpstr>Calibri Light</vt:lpstr>
      <vt:lpstr>Lato</vt:lpstr>
      <vt:lpstr>Open Sans</vt:lpstr>
      <vt:lpstr>Office Theme</vt:lpstr>
      <vt:lpstr>Energy sources</vt:lpstr>
      <vt:lpstr>PowerPoint Presentation</vt:lpstr>
      <vt:lpstr>PowerPoint Presentation</vt:lpstr>
      <vt:lpstr>Powering an island is a complicated business, even before concerns over energy security and the climate crisis are taken into account. </vt:lpstr>
      <vt:lpstr>Non – renewable resources </vt:lpstr>
      <vt:lpstr>The advantages &amp; disadvantages of  non –renewable energy sources </vt:lpstr>
      <vt:lpstr>PowerPoint Presentation</vt:lpstr>
      <vt:lpstr>Renewable resources  </vt:lpstr>
      <vt:lpstr>Can you name any types of renewable energy </vt:lpstr>
      <vt:lpstr>Renewable resources examples  </vt:lpstr>
      <vt:lpstr>Wind energy </vt:lpstr>
      <vt:lpstr>PowerPoint Presentation</vt:lpstr>
      <vt:lpstr>Water/ hydroelectric energy </vt:lpstr>
      <vt:lpstr>PowerPoint Presentation</vt:lpstr>
      <vt:lpstr>Geothermal energy </vt:lpstr>
      <vt:lpstr>PowerPoint Presentation</vt:lpstr>
      <vt:lpstr>Solar cells  </vt:lpstr>
      <vt:lpstr>Solar panels </vt:lpstr>
      <vt:lpstr>PowerPoint Presentation</vt:lpstr>
      <vt:lpstr>Biofuel </vt:lpstr>
      <vt:lpstr>PowerPoint Presentation</vt:lpstr>
      <vt:lpstr>What are the most suitable sources of renewable energy for Ireland and why</vt:lpstr>
      <vt:lpstr>PowerPoint Presentation</vt:lpstr>
      <vt:lpstr>Nuclear power (alternative energy source) </vt:lpstr>
      <vt:lpstr>Nuclear power </vt:lpstr>
      <vt:lpstr>Nuclear power stations produce energy without producing carbon emissions </vt:lpstr>
      <vt:lpstr>The consequences of nuclear energy </vt:lpstr>
      <vt:lpstr>PowerPoint Presentation</vt:lpstr>
      <vt:lpstr>Meeting current global energy needs</vt:lpstr>
      <vt:lpstr>Changing energy demands </vt:lpstr>
      <vt:lpstr>Sustainability </vt:lpstr>
      <vt:lpstr>Sustainable energy usage </vt:lpstr>
      <vt:lpstr>PowerPoint Presentation</vt:lpstr>
      <vt:lpstr>PowerPoint Presentation</vt:lpstr>
      <vt:lpstr>Ideas to make energy more sustainable  </vt:lpstr>
      <vt:lpstr>Sustainable development goals A set of targets relating to future international development </vt:lpstr>
      <vt:lpstr>Goal 7 and its Targets</vt:lpstr>
      <vt:lpstr>Renewable energy sources are the only sustainable way to meet future energy demands. </vt:lpstr>
      <vt:lpstr>Research title:  How to meet current and future energy needs.</vt:lpstr>
      <vt:lpstr>PowerPoint Presentation</vt:lpstr>
      <vt:lpstr>PowerPoint Presentation</vt:lpstr>
      <vt:lpstr>Name the energy sources and complete the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use and need</dc:title>
  <dc:creator>erika foran</dc:creator>
  <cp:lastModifiedBy>erika foran</cp:lastModifiedBy>
  <cp:revision>1</cp:revision>
  <dcterms:created xsi:type="dcterms:W3CDTF">2023-01-10T17:08:01Z</dcterms:created>
  <dcterms:modified xsi:type="dcterms:W3CDTF">2023-02-20T17:23:46Z</dcterms:modified>
</cp:coreProperties>
</file>